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4" r:id="rId2"/>
    <p:sldMasterId id="2147483686" r:id="rId3"/>
    <p:sldMasterId id="2147483688" r:id="rId4"/>
    <p:sldMasterId id="2147483779" r:id="rId5"/>
  </p:sldMasterIdLst>
  <p:notesMasterIdLst>
    <p:notesMasterId r:id="rId28"/>
  </p:notesMasterIdLst>
  <p:handoutMasterIdLst>
    <p:handoutMasterId r:id="rId29"/>
  </p:handoutMasterIdLst>
  <p:sldIdLst>
    <p:sldId id="580" r:id="rId6"/>
    <p:sldId id="663" r:id="rId7"/>
    <p:sldId id="664" r:id="rId8"/>
    <p:sldId id="667" r:id="rId9"/>
    <p:sldId id="666" r:id="rId10"/>
    <p:sldId id="665" r:id="rId11"/>
    <p:sldId id="668" r:id="rId12"/>
    <p:sldId id="676" r:id="rId13"/>
    <p:sldId id="669" r:id="rId14"/>
    <p:sldId id="670" r:id="rId15"/>
    <p:sldId id="677" r:id="rId16"/>
    <p:sldId id="672" r:id="rId17"/>
    <p:sldId id="673" r:id="rId18"/>
    <p:sldId id="675" r:id="rId19"/>
    <p:sldId id="674" r:id="rId20"/>
    <p:sldId id="671" r:id="rId21"/>
    <p:sldId id="644" r:id="rId22"/>
    <p:sldId id="647" r:id="rId23"/>
    <p:sldId id="645" r:id="rId24"/>
    <p:sldId id="641" r:id="rId25"/>
    <p:sldId id="661" r:id="rId26"/>
    <p:sldId id="651" r:id="rId27"/>
  </p:sldIdLst>
  <p:sldSz cx="9145588" cy="6858000"/>
  <p:notesSz cx="6797675" cy="9926638"/>
  <p:embeddedFontLst>
    <p:embeddedFont>
      <p:font typeface="等线" panose="02010600030101010101" pitchFamily="2" charset="-122"/>
      <p:regular r:id="rId30"/>
      <p:bold r:id="rId31"/>
    </p:embeddedFont>
    <p:embeddedFont>
      <p:font typeface="仿宋_GB2312" panose="02010609030101010101" pitchFamily="49" charset="-122"/>
      <p:regular r:id="rId32"/>
    </p:embeddedFont>
    <p:embeddedFont>
      <p:font typeface="华文新魏" panose="02010800040101010101" pitchFamily="2" charset="-122"/>
      <p:regular r:id="rId33"/>
    </p:embeddedFont>
    <p:embeddedFont>
      <p:font typeface="Trebuchet MS" panose="020B0603020202020204" pitchFamily="34" charset="0"/>
      <p:regular r:id="rId34"/>
      <p:bold r:id="rId35"/>
      <p:italic r:id="rId36"/>
      <p:boldItalic r:id="rId37"/>
    </p:embeddedFont>
    <p:embeddedFont>
      <p:font typeface="微软雅黑" panose="020B0503020204020204" pitchFamily="34" charset="-122"/>
      <p:regular r:id="rId38"/>
      <p:bold r:id="rId39"/>
    </p:embeddedFont>
    <p:embeddedFont>
      <p:font typeface="楷体" panose="02010609060101010101" pitchFamily="49" charset="-122"/>
      <p:regular r:id="rId40"/>
    </p:embeddedFont>
    <p:embeddedFont>
      <p:font typeface="Calibri" panose="020F0502020204030204" pitchFamily="34" charset="0"/>
      <p:regular r:id="rId41"/>
      <p:bold r:id="rId42"/>
      <p:italic r:id="rId43"/>
      <p:boldItalic r:id="rId44"/>
    </p:embeddedFont>
    <p:embeddedFont>
      <p:font typeface="方正姚体" panose="02010601030101010101" pitchFamily="2" charset="-122"/>
      <p:regular r:id="rId45"/>
    </p:embeddedFont>
    <p:embeddedFont>
      <p:font typeface="华文琥珀" panose="02010800040101010101" pitchFamily="2" charset="-122"/>
      <p:regular r:id="rId46"/>
    </p:embeddedFont>
    <p:embeddedFont>
      <p:font typeface="华文中宋" panose="02010600040101010101" pitchFamily="2" charset="-122"/>
      <p:regular r:id="rId47"/>
    </p:embeddedFont>
    <p:embeddedFont>
      <p:font typeface="Wingdings 3" panose="05040102010807070707" pitchFamily="18" charset="2"/>
      <p:regular r:id="rId48"/>
    </p:embeddedFont>
    <p:embeddedFont>
      <p:font typeface="Franklin Gothic Book" panose="020B0503020102020204" pitchFamily="34" charset="0"/>
      <p:regular r:id="rId49"/>
      <p:italic r:id="rId50"/>
    </p:embeddedFont>
  </p:embeddedFont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42">
          <p15:clr>
            <a:srgbClr val="A4A3A4"/>
          </p15:clr>
        </p15:guide>
        <p15:guide id="2" pos="2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8F8F8"/>
    <a:srgbClr val="21A3D0"/>
    <a:srgbClr val="781E19"/>
    <a:srgbClr val="A9BECB"/>
    <a:srgbClr val="DDDDDD"/>
    <a:srgbClr val="AF1D5C"/>
    <a:srgbClr val="D01C63"/>
    <a:srgbClr val="1124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3" d="100"/>
          <a:sy n="63" d="100"/>
        </p:scale>
        <p:origin x="1596" y="-480"/>
      </p:cViewPr>
      <p:guideLst>
        <p:guide orient="horz" pos="2142"/>
        <p:guide pos="28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41" Type="http://schemas.openxmlformats.org/officeDocument/2006/relationships/font" Target="fonts/font12.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font" Target="fonts/font2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3.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A01809B-A9FE-4EAE-8DEC-61EAC7B52DAA}" type="datetimeFigureOut">
              <a:rPr lang="zh-CN" altLang="en-US" smtClean="0"/>
              <a:pPr/>
              <a:t>2024/2/22</a:t>
            </a:fld>
            <a:endParaRPr lang="zh-CN" altLang="en-US"/>
          </a:p>
        </p:txBody>
      </p:sp>
      <p:sp>
        <p:nvSpPr>
          <p:cNvPr id="4" name="页脚占位符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D6DF79F-DDCF-456E-B3C7-928EF3E12486}" type="slidenum">
              <a:rPr lang="zh-CN" altLang="en-US" smtClean="0"/>
              <a:pPr/>
              <a:t>‹#›</a:t>
            </a:fld>
            <a:endParaRPr lang="zh-CN" altLang="en-US"/>
          </a:p>
        </p:txBody>
      </p:sp>
    </p:spTree>
    <p:extLst>
      <p:ext uri="{BB962C8B-B14F-4D97-AF65-F5344CB8AC3E}">
        <p14:creationId xmlns:p14="http://schemas.microsoft.com/office/powerpoint/2010/main" val="3276086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zh-CN" altLang="en-US"/>
          </a:p>
        </p:txBody>
      </p:sp>
      <p:sp>
        <p:nvSpPr>
          <p:cNvPr id="7171"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9ED788BD-F736-4CBD-A9E5-AED2F0CE8D87}" type="datetimeFigureOut">
              <a:rPr lang="zh-CN" altLang="en-US"/>
              <a:pPr>
                <a:defRPr/>
              </a:pPr>
              <a:t>2024/2/22</a:t>
            </a:fld>
            <a:endParaRPr lang="en-US"/>
          </a:p>
        </p:txBody>
      </p:sp>
      <p:sp>
        <p:nvSpPr>
          <p:cNvPr id="38916" name="Rectangle 4"/>
          <p:cNvSpPr>
            <a:spLocks noGrp="1" noRot="1" noChangeAspect="1" noChangeArrowheads="1"/>
          </p:cNvSpPr>
          <p:nvPr>
            <p:ph type="sldImg" idx="2"/>
          </p:nvPr>
        </p:nvSpPr>
        <p:spPr bwMode="auto">
          <a:xfrm>
            <a:off x="917575" y="744538"/>
            <a:ext cx="4962525" cy="372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7173"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7174"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7175"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DED4917A-2CE9-470C-AE14-D3425298CF08}" type="slidenum">
              <a:rPr lang="zh-CN" altLang="en-US"/>
              <a:pPr>
                <a:defRPr/>
              </a:pPr>
              <a:t>‹#›</a:t>
            </a:fld>
            <a:endParaRPr lang="en-US"/>
          </a:p>
        </p:txBody>
      </p:sp>
    </p:spTree>
    <p:extLst>
      <p:ext uri="{BB962C8B-B14F-4D97-AF65-F5344CB8AC3E}">
        <p14:creationId xmlns:p14="http://schemas.microsoft.com/office/powerpoint/2010/main" val="7361601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027C53A6-3F00-4C9E-89FA-847A3484DC85}" type="slidenum">
              <a:rPr lang="en-ID" smtClean="0"/>
              <a:t>4</a:t>
            </a:fld>
            <a:endParaRPr lang="en-ID"/>
          </a:p>
        </p:txBody>
      </p:sp>
    </p:spTree>
    <p:extLst>
      <p:ext uri="{BB962C8B-B14F-4D97-AF65-F5344CB8AC3E}">
        <p14:creationId xmlns:p14="http://schemas.microsoft.com/office/powerpoint/2010/main" val="199064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027C53A6-3F00-4C9E-89FA-847A3484DC85}" type="slidenum">
              <a:rPr lang="en-ID" smtClean="0"/>
              <a:t>5</a:t>
            </a:fld>
            <a:endParaRPr lang="en-ID"/>
          </a:p>
        </p:txBody>
      </p:sp>
    </p:spTree>
    <p:extLst>
      <p:ext uri="{BB962C8B-B14F-4D97-AF65-F5344CB8AC3E}">
        <p14:creationId xmlns:p14="http://schemas.microsoft.com/office/powerpoint/2010/main" val="1228177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ID"/>
          </a:p>
        </p:txBody>
      </p:sp>
      <p:sp>
        <p:nvSpPr>
          <p:cNvPr id="4" name="Slide Number Placeholder 3"/>
          <p:cNvSpPr>
            <a:spLocks noGrp="1"/>
          </p:cNvSpPr>
          <p:nvPr>
            <p:ph type="sldNum" sz="quarter" idx="5"/>
          </p:nvPr>
        </p:nvSpPr>
        <p:spPr/>
        <p:txBody>
          <a:bodyPr/>
          <a:lstStyle/>
          <a:p>
            <a:fld id="{027C53A6-3F00-4C9E-89FA-847A3484DC85}" type="slidenum">
              <a:rPr lang="en-ID" smtClean="0"/>
              <a:t>6</a:t>
            </a:fld>
            <a:endParaRPr lang="en-ID"/>
          </a:p>
        </p:txBody>
      </p:sp>
    </p:spTree>
    <p:extLst>
      <p:ext uri="{BB962C8B-B14F-4D97-AF65-F5344CB8AC3E}">
        <p14:creationId xmlns:p14="http://schemas.microsoft.com/office/powerpoint/2010/main" val="40899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3988"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51358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6782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31825" y="590550"/>
            <a:ext cx="5759450" cy="52863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9658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3988"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280041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96503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3987"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738550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31825" y="1600200"/>
            <a:ext cx="38639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38655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024920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118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27804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513833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20337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3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39047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40312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7987"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79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158282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5258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31825" y="590550"/>
            <a:ext cx="5759450" cy="52863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03638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3988"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954197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72928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3987"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697006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31825" y="1600200"/>
            <a:ext cx="38639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38655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692879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118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65472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196641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64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3987"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33005815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3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947367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7987"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79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8040332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25241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31825" y="590550"/>
            <a:ext cx="5759450" cy="52863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865361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3988"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238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718343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22323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3987"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39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1266984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31825" y="1600200"/>
            <a:ext cx="38639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38655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251003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118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59560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6847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31825" y="1600200"/>
            <a:ext cx="3863975"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3865563"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09439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7223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3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798482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7987"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79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812028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21380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590550"/>
            <a:ext cx="1970088" cy="52863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31825" y="590550"/>
            <a:ext cx="5759450" cy="52863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70278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8467" y="-8468"/>
            <a:ext cx="9171396"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792" y="2404534"/>
            <a:ext cx="5827731" cy="1646302"/>
          </a:xfrm>
        </p:spPr>
        <p:txBody>
          <a:bodyPr anchor="b">
            <a:noAutofit/>
          </a:bodyPr>
          <a:lstStyle>
            <a:lvl1pPr algn="r">
              <a:defRPr sz="5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30792" y="4050835"/>
            <a:ext cx="5827731"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153E5C3B-E468-45F5-9E90-B65F22C0DDE0}" type="slidenum">
              <a:rPr lang="zh-CN" altLang="en-US" smtClean="0"/>
              <a:pPr/>
              <a:t>‹#›</a:t>
            </a:fld>
            <a:endParaRPr lang="en-US" altLang="zh-CN"/>
          </a:p>
        </p:txBody>
      </p:sp>
    </p:spTree>
    <p:extLst>
      <p:ext uri="{BB962C8B-B14F-4D97-AF65-F5344CB8AC3E}">
        <p14:creationId xmlns:p14="http://schemas.microsoft.com/office/powerpoint/2010/main" val="1122301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76892BF9-6463-456E-A5B4-A516ECB3FB3A}" type="slidenum">
              <a:rPr lang="zh-CN" altLang="en-US" smtClean="0"/>
              <a:pPr/>
              <a:t>‹#›</a:t>
            </a:fld>
            <a:endParaRPr lang="en-US" altLang="zh-CN"/>
          </a:p>
        </p:txBody>
      </p:sp>
    </p:spTree>
    <p:extLst>
      <p:ext uri="{BB962C8B-B14F-4D97-AF65-F5344CB8AC3E}">
        <p14:creationId xmlns:p14="http://schemas.microsoft.com/office/powerpoint/2010/main" val="1795411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09705" y="2700869"/>
            <a:ext cx="6348817" cy="1826581"/>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705" y="4527448"/>
            <a:ext cx="6348817"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60DDA0AB-CE5B-44B2-AA99-6795E0B99E65}" type="slidenum">
              <a:rPr lang="zh-CN" altLang="en-US" smtClean="0"/>
              <a:pPr/>
              <a:t>‹#›</a:t>
            </a:fld>
            <a:endParaRPr lang="en-US" altLang="zh-CN"/>
          </a:p>
        </p:txBody>
      </p:sp>
    </p:spTree>
    <p:extLst>
      <p:ext uri="{BB962C8B-B14F-4D97-AF65-F5344CB8AC3E}">
        <p14:creationId xmlns:p14="http://schemas.microsoft.com/office/powerpoint/2010/main" val="787609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706" y="609600"/>
            <a:ext cx="6348816" cy="1320800"/>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09707" y="2160589"/>
            <a:ext cx="3088645"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3869876" y="2160590"/>
            <a:ext cx="3088646"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9106170F-6EC6-4C2A-8635-417F8B003EF9}" type="slidenum">
              <a:rPr lang="zh-CN" altLang="en-US" smtClean="0"/>
              <a:pPr/>
              <a:t>‹#›</a:t>
            </a:fld>
            <a:endParaRPr lang="en-US" altLang="zh-CN"/>
          </a:p>
        </p:txBody>
      </p:sp>
    </p:spTree>
    <p:extLst>
      <p:ext uri="{BB962C8B-B14F-4D97-AF65-F5344CB8AC3E}">
        <p14:creationId xmlns:p14="http://schemas.microsoft.com/office/powerpoint/2010/main" val="20172444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706" y="609600"/>
            <a:ext cx="6348815" cy="1320800"/>
          </a:xfrm>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705" y="2160983"/>
            <a:ext cx="309120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609705" y="2737247"/>
            <a:ext cx="3091209" cy="3304117"/>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3867311" y="2160983"/>
            <a:ext cx="309120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3867311" y="2737247"/>
            <a:ext cx="3091209" cy="3304117"/>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3F074869-62C6-49EB-BD8D-98810BA19CF7}" type="slidenum">
              <a:rPr lang="zh-CN" altLang="en-US" smtClean="0"/>
              <a:pPr/>
              <a:t>‹#›</a:t>
            </a:fld>
            <a:endParaRPr lang="en-US" altLang="zh-CN"/>
          </a:p>
        </p:txBody>
      </p:sp>
    </p:spTree>
    <p:extLst>
      <p:ext uri="{BB962C8B-B14F-4D97-AF65-F5344CB8AC3E}">
        <p14:creationId xmlns:p14="http://schemas.microsoft.com/office/powerpoint/2010/main" val="66072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3118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661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661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314064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705" y="609600"/>
            <a:ext cx="6348816" cy="13208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6DCA8F0B-54DD-424D-AE00-4535D7738252}" type="slidenum">
              <a:rPr lang="zh-CN" altLang="en-US" smtClean="0"/>
              <a:pPr/>
              <a:t>‹#›</a:t>
            </a:fld>
            <a:endParaRPr lang="en-US" altLang="zh-CN"/>
          </a:p>
        </p:txBody>
      </p:sp>
    </p:spTree>
    <p:extLst>
      <p:ext uri="{BB962C8B-B14F-4D97-AF65-F5344CB8AC3E}">
        <p14:creationId xmlns:p14="http://schemas.microsoft.com/office/powerpoint/2010/main" val="23139560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4" name="Slide Number Placeholder 3"/>
          <p:cNvSpPr>
            <a:spLocks noGrp="1"/>
          </p:cNvSpPr>
          <p:nvPr>
            <p:ph type="sldNum" sz="quarter" idx="12"/>
          </p:nvPr>
        </p:nvSpPr>
        <p:spPr/>
        <p:txBody>
          <a:bodyPr/>
          <a:lstStyle/>
          <a:p>
            <a:fld id="{A245D4EA-B03E-43DB-8E5D-8DD0775CA361}" type="slidenum">
              <a:rPr lang="zh-CN" altLang="en-US" smtClean="0"/>
              <a:pPr/>
              <a:t>‹#›</a:t>
            </a:fld>
            <a:endParaRPr lang="en-US" altLang="zh-CN"/>
          </a:p>
        </p:txBody>
      </p:sp>
    </p:spTree>
    <p:extLst>
      <p:ext uri="{BB962C8B-B14F-4D97-AF65-F5344CB8AC3E}">
        <p14:creationId xmlns:p14="http://schemas.microsoft.com/office/powerpoint/2010/main" val="3543487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705" y="1498604"/>
            <a:ext cx="2790667" cy="1278466"/>
          </a:xfrm>
        </p:spPr>
        <p:txBody>
          <a:bodyPr anchor="b">
            <a:normAutofit/>
          </a:bodyPr>
          <a:lstStyle>
            <a:lvl1pPr>
              <a:defRPr sz="20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571896" y="514926"/>
            <a:ext cx="3386625" cy="5526437"/>
          </a:xfrm>
        </p:spPr>
        <p:txBody>
          <a:bodyPr>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09705" y="2777069"/>
            <a:ext cx="2790667"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C5226DD2-9532-4FA6-A18E-79362A0D6A9D}" type="slidenum">
              <a:rPr lang="zh-CN" altLang="en-US" smtClean="0"/>
              <a:pPr/>
              <a:t>‹#›</a:t>
            </a:fld>
            <a:endParaRPr lang="en-US" altLang="zh-CN"/>
          </a:p>
        </p:txBody>
      </p:sp>
    </p:spTree>
    <p:extLst>
      <p:ext uri="{BB962C8B-B14F-4D97-AF65-F5344CB8AC3E}">
        <p14:creationId xmlns:p14="http://schemas.microsoft.com/office/powerpoint/2010/main" val="17579242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705" y="4800600"/>
            <a:ext cx="6348816"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09705" y="609600"/>
            <a:ext cx="6348816"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09705" y="5367338"/>
            <a:ext cx="6348816"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54424F3E-AACB-4621-AB07-65D91B774B1D}" type="slidenum">
              <a:rPr lang="zh-CN" altLang="en-US" smtClean="0"/>
              <a:pPr/>
              <a:t>‹#›</a:t>
            </a:fld>
            <a:endParaRPr lang="en-US" altLang="zh-CN"/>
          </a:p>
        </p:txBody>
      </p:sp>
    </p:spTree>
    <p:extLst>
      <p:ext uri="{BB962C8B-B14F-4D97-AF65-F5344CB8AC3E}">
        <p14:creationId xmlns:p14="http://schemas.microsoft.com/office/powerpoint/2010/main" val="204244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09706" y="609600"/>
            <a:ext cx="6348816" cy="3403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706" y="4470400"/>
            <a:ext cx="6348816"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96DFF08F-DC6B-4601-B491-B0F83F6DD2DA}"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507442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775019" y="609600"/>
            <a:ext cx="6073237"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1101265" y="3632200"/>
            <a:ext cx="54207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3" name="Text Placeholder 2"/>
          <p:cNvSpPr>
            <a:spLocks noGrp="1"/>
          </p:cNvSpPr>
          <p:nvPr>
            <p:ph type="body" idx="1"/>
          </p:nvPr>
        </p:nvSpPr>
        <p:spPr>
          <a:xfrm>
            <a:off x="609705" y="4470400"/>
            <a:ext cx="6348817"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96DFF08F-DC6B-4601-B491-B0F83F6DD2DA}"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482796" y="790378"/>
            <a:ext cx="457398"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8872" y="2886556"/>
            <a:ext cx="457398"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23448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705" y="1931988"/>
            <a:ext cx="6348817" cy="2595460"/>
          </a:xfrm>
        </p:spPr>
        <p:txBody>
          <a:bodyPr anchor="b">
            <a:normAutofit/>
          </a:bodyPr>
          <a:lstStyle>
            <a:lvl1pPr algn="l">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705" y="4527448"/>
            <a:ext cx="6348817"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96DFF08F-DC6B-4601-B491-B0F83F6DD2DA}"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38840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775019" y="609600"/>
            <a:ext cx="6073237"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09703" y="4013200"/>
            <a:ext cx="6348818"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3" name="Text Placeholder 2"/>
          <p:cNvSpPr>
            <a:spLocks noGrp="1"/>
          </p:cNvSpPr>
          <p:nvPr>
            <p:ph type="body" idx="1"/>
          </p:nvPr>
        </p:nvSpPr>
        <p:spPr>
          <a:xfrm>
            <a:off x="609705" y="4527448"/>
            <a:ext cx="6348817"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96DFF08F-DC6B-4601-B491-B0F83F6DD2DA}"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482796" y="790378"/>
            <a:ext cx="457398"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8872" y="2886556"/>
            <a:ext cx="457398"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73599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15956" y="609600"/>
            <a:ext cx="6342566" cy="3022600"/>
          </a:xfrm>
        </p:spPr>
        <p:txBody>
          <a:bodyPr anchor="ctr">
            <a:normAutofit/>
          </a:bodyPr>
          <a:lstStyle>
            <a:lvl1pPr algn="l">
              <a:defRPr sz="4400" b="0" cap="none"/>
            </a:lvl1pPr>
          </a:lstStyle>
          <a:p>
            <a:r>
              <a:rPr lang="zh-CN" altLang="en-US" smtClean="0"/>
              <a:t>单击此处编辑母版标题样式</a:t>
            </a:r>
            <a:endParaRPr lang="en-US" dirty="0"/>
          </a:p>
        </p:txBody>
      </p:sp>
      <p:sp>
        <p:nvSpPr>
          <p:cNvPr id="23" name="Text Placeholder 9"/>
          <p:cNvSpPr>
            <a:spLocks noGrp="1"/>
          </p:cNvSpPr>
          <p:nvPr>
            <p:ph type="body" sz="quarter" idx="13"/>
          </p:nvPr>
        </p:nvSpPr>
        <p:spPr>
          <a:xfrm>
            <a:off x="609703" y="4013200"/>
            <a:ext cx="6348818"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编辑母版文本样式</a:t>
            </a:r>
          </a:p>
        </p:txBody>
      </p:sp>
      <p:sp>
        <p:nvSpPr>
          <p:cNvPr id="3" name="Text Placeholder 2"/>
          <p:cNvSpPr>
            <a:spLocks noGrp="1"/>
          </p:cNvSpPr>
          <p:nvPr>
            <p:ph type="body" idx="1"/>
          </p:nvPr>
        </p:nvSpPr>
        <p:spPr>
          <a:xfrm>
            <a:off x="609705" y="4527448"/>
            <a:ext cx="6348817"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96DFF08F-DC6B-4601-B491-B0F83F6DD2DA}"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43911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85ECD530-A692-4760-9B34-FFD1FD333F01}" type="slidenum">
              <a:rPr lang="zh-CN" altLang="en-US" smtClean="0"/>
              <a:pPr/>
              <a:t>‹#›</a:t>
            </a:fld>
            <a:endParaRPr lang="en-US" altLang="zh-CN"/>
          </a:p>
        </p:txBody>
      </p:sp>
    </p:spTree>
    <p:extLst>
      <p:ext uri="{BB962C8B-B14F-4D97-AF65-F5344CB8AC3E}">
        <p14:creationId xmlns:p14="http://schemas.microsoft.com/office/powerpoint/2010/main" val="102848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7554811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8350" y="609601"/>
            <a:ext cx="978982" cy="5251451"/>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09705" y="609601"/>
            <a:ext cx="5195928" cy="5251451"/>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0A936647-08D5-436C-BEC3-7DE01171588E}" type="slidenum">
              <a:rPr lang="zh-CN" altLang="en-US" smtClean="0"/>
              <a:pPr/>
              <a:t>‹#›</a:t>
            </a:fld>
            <a:endParaRPr lang="en-US" altLang="zh-CN"/>
          </a:p>
        </p:txBody>
      </p:sp>
    </p:spTree>
    <p:extLst>
      <p:ext uri="{BB962C8B-B14F-4D97-AF65-F5344CB8AC3E}">
        <p14:creationId xmlns:p14="http://schemas.microsoft.com/office/powerpoint/2010/main" val="288884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11934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3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249445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7987"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798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798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40601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18" Type="http://schemas.openxmlformats.org/officeDocument/2006/relationships/image" Target="../media/image6.png"/><Relationship Id="rId26" Type="http://schemas.openxmlformats.org/officeDocument/2006/relationships/image" Target="../media/image14.png"/><Relationship Id="rId3" Type="http://schemas.openxmlformats.org/officeDocument/2006/relationships/slideLayout" Target="../slideLayouts/slideLayout36.xml"/><Relationship Id="rId21" Type="http://schemas.openxmlformats.org/officeDocument/2006/relationships/image" Target="../media/image9.png"/><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5" Type="http://schemas.openxmlformats.org/officeDocument/2006/relationships/image" Target="../media/image13.png"/><Relationship Id="rId2" Type="http://schemas.openxmlformats.org/officeDocument/2006/relationships/slideLayout" Target="../slideLayouts/slideLayout35.xml"/><Relationship Id="rId16" Type="http://schemas.openxmlformats.org/officeDocument/2006/relationships/image" Target="../media/image4.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2.png"/><Relationship Id="rId5" Type="http://schemas.openxmlformats.org/officeDocument/2006/relationships/slideLayout" Target="../slideLayouts/slideLayout38.xml"/><Relationship Id="rId15" Type="http://schemas.openxmlformats.org/officeDocument/2006/relationships/image" Target="../media/image3.png"/><Relationship Id="rId23" Type="http://schemas.openxmlformats.org/officeDocument/2006/relationships/image" Target="../media/image11.png"/><Relationship Id="rId10" Type="http://schemas.openxmlformats.org/officeDocument/2006/relationships/slideLayout" Target="../slideLayouts/slideLayout43.xml"/><Relationship Id="rId19" Type="http://schemas.openxmlformats.org/officeDocument/2006/relationships/image" Target="../media/image7.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 Id="rId22"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1825" y="590550"/>
            <a:ext cx="78819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631825" y="1600200"/>
            <a:ext cx="788193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0" fontAlgn="base" hangingPunct="0">
        <a:spcBef>
          <a:spcPct val="0"/>
        </a:spcBef>
        <a:spcAft>
          <a:spcPct val="0"/>
        </a:spcAft>
        <a:defRPr sz="2400">
          <a:solidFill>
            <a:schemeClr val="bg2"/>
          </a:solidFill>
          <a:latin typeface="+mj-lt"/>
          <a:ea typeface="+mj-ea"/>
          <a:cs typeface="+mj-cs"/>
        </a:defRPr>
      </a:lvl1pPr>
      <a:lvl2pPr algn="l" rtl="0" eaLnBrk="0" fontAlgn="base" hangingPunct="0">
        <a:spcBef>
          <a:spcPct val="0"/>
        </a:spcBef>
        <a:spcAft>
          <a:spcPct val="0"/>
        </a:spcAft>
        <a:defRPr sz="2400">
          <a:solidFill>
            <a:schemeClr val="bg2"/>
          </a:solidFill>
          <a:latin typeface="Arial" pitchFamily="34" charset="0"/>
          <a:ea typeface="微软雅黑" pitchFamily="34" charset="-122"/>
        </a:defRPr>
      </a:lvl2pPr>
      <a:lvl3pPr algn="l" rtl="0" eaLnBrk="0" fontAlgn="base" hangingPunct="0">
        <a:spcBef>
          <a:spcPct val="0"/>
        </a:spcBef>
        <a:spcAft>
          <a:spcPct val="0"/>
        </a:spcAft>
        <a:defRPr sz="2400">
          <a:solidFill>
            <a:schemeClr val="bg2"/>
          </a:solidFill>
          <a:latin typeface="Arial" pitchFamily="34" charset="0"/>
          <a:ea typeface="微软雅黑" pitchFamily="34" charset="-122"/>
        </a:defRPr>
      </a:lvl3pPr>
      <a:lvl4pPr algn="l" rtl="0" eaLnBrk="0" fontAlgn="base" hangingPunct="0">
        <a:spcBef>
          <a:spcPct val="0"/>
        </a:spcBef>
        <a:spcAft>
          <a:spcPct val="0"/>
        </a:spcAft>
        <a:defRPr sz="2400">
          <a:solidFill>
            <a:schemeClr val="bg2"/>
          </a:solidFill>
          <a:latin typeface="Arial" pitchFamily="34" charset="0"/>
          <a:ea typeface="微软雅黑" pitchFamily="34" charset="-122"/>
        </a:defRPr>
      </a:lvl4pPr>
      <a:lvl5pPr algn="l" rtl="0" eaLnBrk="0" fontAlgn="base" hangingPunct="0">
        <a:spcBef>
          <a:spcPct val="0"/>
        </a:spcBef>
        <a:spcAft>
          <a:spcPct val="0"/>
        </a:spcAft>
        <a:defRPr sz="2400">
          <a:solidFill>
            <a:schemeClr val="bg2"/>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bg2"/>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bg2"/>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bg2"/>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bg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8F8F8"/>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31825" y="590550"/>
            <a:ext cx="78819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1" name="Rectangle 3"/>
          <p:cNvSpPr>
            <a:spLocks noGrp="1" noChangeArrowheads="1"/>
          </p:cNvSpPr>
          <p:nvPr>
            <p:ph type="body" idx="1"/>
          </p:nvPr>
        </p:nvSpPr>
        <p:spPr bwMode="auto">
          <a:xfrm>
            <a:off x="631825" y="1600200"/>
            <a:ext cx="788193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rtl="0" eaLnBrk="0" fontAlgn="base" hangingPunct="0">
        <a:spcBef>
          <a:spcPct val="0"/>
        </a:spcBef>
        <a:spcAft>
          <a:spcPct val="0"/>
        </a:spcAft>
        <a:defRPr sz="2400">
          <a:solidFill>
            <a:schemeClr val="bg2"/>
          </a:solidFill>
          <a:latin typeface="+mj-lt"/>
          <a:ea typeface="+mj-ea"/>
          <a:cs typeface="+mj-cs"/>
        </a:defRPr>
      </a:lvl1pPr>
      <a:lvl2pPr algn="l" rtl="0" eaLnBrk="0" fontAlgn="base" hangingPunct="0">
        <a:spcBef>
          <a:spcPct val="0"/>
        </a:spcBef>
        <a:spcAft>
          <a:spcPct val="0"/>
        </a:spcAft>
        <a:defRPr sz="2400">
          <a:solidFill>
            <a:schemeClr val="bg2"/>
          </a:solidFill>
          <a:latin typeface="Arial" pitchFamily="34" charset="0"/>
          <a:ea typeface="微软雅黑" pitchFamily="34" charset="-122"/>
        </a:defRPr>
      </a:lvl2pPr>
      <a:lvl3pPr algn="l" rtl="0" eaLnBrk="0" fontAlgn="base" hangingPunct="0">
        <a:spcBef>
          <a:spcPct val="0"/>
        </a:spcBef>
        <a:spcAft>
          <a:spcPct val="0"/>
        </a:spcAft>
        <a:defRPr sz="2400">
          <a:solidFill>
            <a:schemeClr val="bg2"/>
          </a:solidFill>
          <a:latin typeface="Arial" pitchFamily="34" charset="0"/>
          <a:ea typeface="微软雅黑" pitchFamily="34" charset="-122"/>
        </a:defRPr>
      </a:lvl3pPr>
      <a:lvl4pPr algn="l" rtl="0" eaLnBrk="0" fontAlgn="base" hangingPunct="0">
        <a:spcBef>
          <a:spcPct val="0"/>
        </a:spcBef>
        <a:spcAft>
          <a:spcPct val="0"/>
        </a:spcAft>
        <a:defRPr sz="2400">
          <a:solidFill>
            <a:schemeClr val="bg2"/>
          </a:solidFill>
          <a:latin typeface="Arial" pitchFamily="34" charset="0"/>
          <a:ea typeface="微软雅黑" pitchFamily="34" charset="-122"/>
        </a:defRPr>
      </a:lvl4pPr>
      <a:lvl5pPr algn="l" rtl="0" eaLnBrk="0" fontAlgn="base" hangingPunct="0">
        <a:spcBef>
          <a:spcPct val="0"/>
        </a:spcBef>
        <a:spcAft>
          <a:spcPct val="0"/>
        </a:spcAft>
        <a:defRPr sz="2400">
          <a:solidFill>
            <a:schemeClr val="bg2"/>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bg2"/>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bg2"/>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bg2"/>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bg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8F8F8"/>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31825" y="590550"/>
            <a:ext cx="78819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4099" name="Rectangle 3"/>
          <p:cNvSpPr>
            <a:spLocks noGrp="1" noChangeArrowheads="1"/>
          </p:cNvSpPr>
          <p:nvPr>
            <p:ph type="body" idx="1"/>
          </p:nvPr>
        </p:nvSpPr>
        <p:spPr bwMode="auto">
          <a:xfrm>
            <a:off x="631825" y="1600200"/>
            <a:ext cx="788193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0" fontAlgn="base" hangingPunct="0">
        <a:spcBef>
          <a:spcPct val="0"/>
        </a:spcBef>
        <a:spcAft>
          <a:spcPct val="0"/>
        </a:spcAft>
        <a:defRPr sz="2400">
          <a:solidFill>
            <a:schemeClr val="bg2"/>
          </a:solidFill>
          <a:latin typeface="+mj-lt"/>
          <a:ea typeface="+mj-ea"/>
          <a:cs typeface="+mj-cs"/>
        </a:defRPr>
      </a:lvl1pPr>
      <a:lvl2pPr algn="l" rtl="0" eaLnBrk="0" fontAlgn="base" hangingPunct="0">
        <a:spcBef>
          <a:spcPct val="0"/>
        </a:spcBef>
        <a:spcAft>
          <a:spcPct val="0"/>
        </a:spcAft>
        <a:defRPr sz="2400">
          <a:solidFill>
            <a:schemeClr val="bg2"/>
          </a:solidFill>
          <a:latin typeface="Arial" pitchFamily="34" charset="0"/>
          <a:ea typeface="微软雅黑" pitchFamily="34" charset="-122"/>
        </a:defRPr>
      </a:lvl2pPr>
      <a:lvl3pPr algn="l" rtl="0" eaLnBrk="0" fontAlgn="base" hangingPunct="0">
        <a:spcBef>
          <a:spcPct val="0"/>
        </a:spcBef>
        <a:spcAft>
          <a:spcPct val="0"/>
        </a:spcAft>
        <a:defRPr sz="2400">
          <a:solidFill>
            <a:schemeClr val="bg2"/>
          </a:solidFill>
          <a:latin typeface="Arial" pitchFamily="34" charset="0"/>
          <a:ea typeface="微软雅黑" pitchFamily="34" charset="-122"/>
        </a:defRPr>
      </a:lvl3pPr>
      <a:lvl4pPr algn="l" rtl="0" eaLnBrk="0" fontAlgn="base" hangingPunct="0">
        <a:spcBef>
          <a:spcPct val="0"/>
        </a:spcBef>
        <a:spcAft>
          <a:spcPct val="0"/>
        </a:spcAft>
        <a:defRPr sz="2400">
          <a:solidFill>
            <a:schemeClr val="bg2"/>
          </a:solidFill>
          <a:latin typeface="Arial" pitchFamily="34" charset="0"/>
          <a:ea typeface="微软雅黑" pitchFamily="34" charset="-122"/>
        </a:defRPr>
      </a:lvl4pPr>
      <a:lvl5pPr algn="l" rtl="0" eaLnBrk="0" fontAlgn="base" hangingPunct="0">
        <a:spcBef>
          <a:spcPct val="0"/>
        </a:spcBef>
        <a:spcAft>
          <a:spcPct val="0"/>
        </a:spcAft>
        <a:defRPr sz="2400">
          <a:solidFill>
            <a:schemeClr val="bg2"/>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bg2"/>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bg2"/>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bg2"/>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bg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6146" name="Picture 2" descr="PPECLOGO-eff-0-1"/>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109913" y="2886075"/>
            <a:ext cx="7953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PPECLOGO-eff-0-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321425" y="2757488"/>
            <a:ext cx="82232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PPECLOGO-eff-0-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79463" y="1447800"/>
            <a:ext cx="22606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PPECLOGO-eff-0-1"/>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349625" y="3770313"/>
            <a:ext cx="393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PPECLOGO-eff-0-1"/>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530850" y="2903538"/>
            <a:ext cx="301625"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descr="PPECLOGO-eff-0-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957638" y="2574925"/>
            <a:ext cx="736600"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9" descr="PPECLOGO-eff-5-4"/>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446338" y="3206750"/>
            <a:ext cx="11080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0" descr="PPECLOGO-eff-5-2"/>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4013200" y="3446463"/>
            <a:ext cx="13763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1" descr="PPECLOGO-eff-5-4"/>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7413625" y="2725738"/>
            <a:ext cx="836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2" descr="PPECLOGO-eff-0-1"/>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5956300" y="3624263"/>
            <a:ext cx="390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3" descr="PPECLOGO-eff-0-1"/>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8439150" y="2365375"/>
            <a:ext cx="39211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4" descr="PPECLOGO-eff2-1-2"/>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1539875" y="2795588"/>
            <a:ext cx="12731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5" descr="PPECLOGO-eff2-1-3"/>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2987675" y="2786063"/>
            <a:ext cx="327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16" descr="PPECLOGO-eff2-1-4"/>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a:off x="6388100" y="3325813"/>
            <a:ext cx="527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Picture 17" descr="PPECLOGO-eff2-1-3"/>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6927850" y="2909888"/>
            <a:ext cx="2698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18" descr="PPECLOGO-eff2-1-3"/>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a:off x="7307263" y="3446463"/>
            <a:ext cx="211137"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2"/>
          <p:cNvSpPr>
            <a:spLocks noGrp="1" noChangeArrowheads="1"/>
          </p:cNvSpPr>
          <p:nvPr>
            <p:ph type="title"/>
          </p:nvPr>
        </p:nvSpPr>
        <p:spPr bwMode="auto">
          <a:xfrm>
            <a:off x="631825" y="590550"/>
            <a:ext cx="78819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6163" name="Rectangle 3"/>
          <p:cNvSpPr>
            <a:spLocks noGrp="1" noChangeArrowheads="1"/>
          </p:cNvSpPr>
          <p:nvPr>
            <p:ph type="body" idx="1"/>
          </p:nvPr>
        </p:nvSpPr>
        <p:spPr bwMode="auto">
          <a:xfrm>
            <a:off x="631825" y="1600200"/>
            <a:ext cx="7881938"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fade">
                                      <p:cBhvr>
                                        <p:cTn id="7" dur="500"/>
                                        <p:tgtEl>
                                          <p:spTgt spid="6152"/>
                                        </p:tgtEl>
                                      </p:cBhvr>
                                    </p:animEffect>
                                  </p:childTnLst>
                                </p:cTn>
                              </p:par>
                              <p:par>
                                <p:cTn id="8" presetID="10" presetClass="entr" presetSubtype="0" fill="hold"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fade">
                                      <p:cBhvr>
                                        <p:cTn id="10" dur="500"/>
                                        <p:tgtEl>
                                          <p:spTgt spid="6149"/>
                                        </p:tgtEl>
                                      </p:cBhvr>
                                    </p:animEffect>
                                  </p:childTnLst>
                                </p:cTn>
                              </p:par>
                              <p:par>
                                <p:cTn id="11" presetID="10"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animEffect transition="in" filter="fade">
                                      <p:cBhvr>
                                        <p:cTn id="13" dur="500"/>
                                        <p:tgtEl>
                                          <p:spTgt spid="6148"/>
                                        </p:tgtEl>
                                      </p:cBhvr>
                                    </p:animEffect>
                                  </p:childTnLst>
                                </p:cTn>
                              </p:par>
                              <p:par>
                                <p:cTn id="14" presetID="10" presetClass="entr" presetSubtype="0"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500"/>
                                        <p:tgtEl>
                                          <p:spTgt spid="6146"/>
                                        </p:tgtEl>
                                      </p:cBhvr>
                                    </p:animEffect>
                                  </p:childTnLst>
                                </p:cTn>
                              </p:par>
                              <p:par>
                                <p:cTn id="17" presetID="10" presetClass="entr" presetSubtype="0" fill="hold" nodeType="withEffect">
                                  <p:stCondLst>
                                    <p:cond delay="0"/>
                                  </p:stCondLst>
                                  <p:childTnLst>
                                    <p:set>
                                      <p:cBhvr>
                                        <p:cTn id="18" dur="1" fill="hold">
                                          <p:stCondLst>
                                            <p:cond delay="0"/>
                                          </p:stCondLst>
                                        </p:cTn>
                                        <p:tgtEl>
                                          <p:spTgt spid="6151"/>
                                        </p:tgtEl>
                                        <p:attrNameLst>
                                          <p:attrName>style.visibility</p:attrName>
                                        </p:attrNameLst>
                                      </p:cBhvr>
                                      <p:to>
                                        <p:strVal val="visible"/>
                                      </p:to>
                                    </p:set>
                                    <p:animEffect transition="in" filter="fade">
                                      <p:cBhvr>
                                        <p:cTn id="19" dur="500"/>
                                        <p:tgtEl>
                                          <p:spTgt spid="6151"/>
                                        </p:tgtEl>
                                      </p:cBhvr>
                                    </p:animEffect>
                                  </p:childTnLst>
                                </p:cTn>
                              </p:par>
                              <p:par>
                                <p:cTn id="20" presetID="10" presetClass="entr" presetSubtype="0" fill="hold" nodeType="withEffect">
                                  <p:stCondLst>
                                    <p:cond delay="0"/>
                                  </p:stCondLst>
                                  <p:childTnLst>
                                    <p:set>
                                      <p:cBhvr>
                                        <p:cTn id="21" dur="1" fill="hold">
                                          <p:stCondLst>
                                            <p:cond delay="0"/>
                                          </p:stCondLst>
                                        </p:cTn>
                                        <p:tgtEl>
                                          <p:spTgt spid="6153"/>
                                        </p:tgtEl>
                                        <p:attrNameLst>
                                          <p:attrName>style.visibility</p:attrName>
                                        </p:attrNameLst>
                                      </p:cBhvr>
                                      <p:to>
                                        <p:strVal val="visible"/>
                                      </p:to>
                                    </p:set>
                                    <p:animEffect transition="in" filter="fade">
                                      <p:cBhvr>
                                        <p:cTn id="22" dur="500"/>
                                        <p:tgtEl>
                                          <p:spTgt spid="6153"/>
                                        </p:tgtEl>
                                      </p:cBhvr>
                                    </p:animEffect>
                                  </p:childTnLst>
                                </p:cTn>
                              </p:par>
                              <p:par>
                                <p:cTn id="23" presetID="10" presetClass="entr" presetSubtype="0" fill="hold" nodeType="withEffect">
                                  <p:stCondLst>
                                    <p:cond delay="0"/>
                                  </p:stCondLst>
                                  <p:childTnLst>
                                    <p:set>
                                      <p:cBhvr>
                                        <p:cTn id="24" dur="1" fill="hold">
                                          <p:stCondLst>
                                            <p:cond delay="0"/>
                                          </p:stCondLst>
                                        </p:cTn>
                                        <p:tgtEl>
                                          <p:spTgt spid="6155"/>
                                        </p:tgtEl>
                                        <p:attrNameLst>
                                          <p:attrName>style.visibility</p:attrName>
                                        </p:attrNameLst>
                                      </p:cBhvr>
                                      <p:to>
                                        <p:strVal val="visible"/>
                                      </p:to>
                                    </p:set>
                                    <p:animEffect transition="in" filter="fade">
                                      <p:cBhvr>
                                        <p:cTn id="25" dur="500"/>
                                        <p:tgtEl>
                                          <p:spTgt spid="6155"/>
                                        </p:tgtEl>
                                      </p:cBhvr>
                                    </p:animEffect>
                                  </p:childTnLst>
                                </p:cTn>
                              </p:par>
                              <p:par>
                                <p:cTn id="26" presetID="10" presetClass="entr" presetSubtype="0" fill="hold" nodeType="withEffect">
                                  <p:stCondLst>
                                    <p:cond delay="0"/>
                                  </p:stCondLst>
                                  <p:childTnLst>
                                    <p:set>
                                      <p:cBhvr>
                                        <p:cTn id="27" dur="1" fill="hold">
                                          <p:stCondLst>
                                            <p:cond delay="0"/>
                                          </p:stCondLst>
                                        </p:cTn>
                                        <p:tgtEl>
                                          <p:spTgt spid="6147"/>
                                        </p:tgtEl>
                                        <p:attrNameLst>
                                          <p:attrName>style.visibility</p:attrName>
                                        </p:attrNameLst>
                                      </p:cBhvr>
                                      <p:to>
                                        <p:strVal val="visible"/>
                                      </p:to>
                                    </p:set>
                                    <p:animEffect transition="in" filter="fade">
                                      <p:cBhvr>
                                        <p:cTn id="28" dur="500"/>
                                        <p:tgtEl>
                                          <p:spTgt spid="6147"/>
                                        </p:tgtEl>
                                      </p:cBhvr>
                                    </p:animEffect>
                                  </p:childTnLst>
                                </p:cTn>
                              </p:par>
                              <p:par>
                                <p:cTn id="29" presetID="10" presetClass="entr" presetSubtype="0" fill="hold" nodeType="withEffect">
                                  <p:stCondLst>
                                    <p:cond delay="0"/>
                                  </p:stCondLst>
                                  <p:childTnLst>
                                    <p:set>
                                      <p:cBhvr>
                                        <p:cTn id="30" dur="1" fill="hold">
                                          <p:stCondLst>
                                            <p:cond delay="0"/>
                                          </p:stCondLst>
                                        </p:cTn>
                                        <p:tgtEl>
                                          <p:spTgt spid="6154"/>
                                        </p:tgtEl>
                                        <p:attrNameLst>
                                          <p:attrName>style.visibility</p:attrName>
                                        </p:attrNameLst>
                                      </p:cBhvr>
                                      <p:to>
                                        <p:strVal val="visible"/>
                                      </p:to>
                                    </p:set>
                                    <p:animEffect transition="in" filter="fade">
                                      <p:cBhvr>
                                        <p:cTn id="31" dur="500"/>
                                        <p:tgtEl>
                                          <p:spTgt spid="6154"/>
                                        </p:tgtEl>
                                      </p:cBhvr>
                                    </p:animEffect>
                                  </p:childTnLst>
                                </p:cTn>
                              </p:par>
                              <p:par>
                                <p:cTn id="32" presetID="10" presetClass="entr" presetSubtype="0" fill="hold" nodeType="withEffect">
                                  <p:stCondLst>
                                    <p:cond delay="0"/>
                                  </p:stCondLst>
                                  <p:childTnLst>
                                    <p:set>
                                      <p:cBhvr>
                                        <p:cTn id="33" dur="1" fill="hold">
                                          <p:stCondLst>
                                            <p:cond delay="0"/>
                                          </p:stCondLst>
                                        </p:cTn>
                                        <p:tgtEl>
                                          <p:spTgt spid="6150"/>
                                        </p:tgtEl>
                                        <p:attrNameLst>
                                          <p:attrName>style.visibility</p:attrName>
                                        </p:attrNameLst>
                                      </p:cBhvr>
                                      <p:to>
                                        <p:strVal val="visible"/>
                                      </p:to>
                                    </p:set>
                                    <p:animEffect transition="in" filter="fade">
                                      <p:cBhvr>
                                        <p:cTn id="34" dur="500"/>
                                        <p:tgtEl>
                                          <p:spTgt spid="6150"/>
                                        </p:tgtEl>
                                      </p:cBhvr>
                                    </p:animEffect>
                                  </p:childTnLst>
                                </p:cTn>
                              </p:par>
                              <p:par>
                                <p:cTn id="35" presetID="10" presetClass="entr" presetSubtype="0" fill="hold" nodeType="withEffect">
                                  <p:stCondLst>
                                    <p:cond delay="0"/>
                                  </p:stCondLst>
                                  <p:childTnLst>
                                    <p:set>
                                      <p:cBhvr>
                                        <p:cTn id="36" dur="1" fill="hold">
                                          <p:stCondLst>
                                            <p:cond delay="0"/>
                                          </p:stCondLst>
                                        </p:cTn>
                                        <p:tgtEl>
                                          <p:spTgt spid="6156"/>
                                        </p:tgtEl>
                                        <p:attrNameLst>
                                          <p:attrName>style.visibility</p:attrName>
                                        </p:attrNameLst>
                                      </p:cBhvr>
                                      <p:to>
                                        <p:strVal val="visible"/>
                                      </p:to>
                                    </p:set>
                                    <p:animEffect transition="in" filter="fade">
                                      <p:cBhvr>
                                        <p:cTn id="37" dur="500"/>
                                        <p:tgtEl>
                                          <p:spTgt spid="6156"/>
                                        </p:tgtEl>
                                      </p:cBhvr>
                                    </p:animEffect>
                                  </p:childTnLst>
                                </p:cTn>
                              </p:par>
                              <p:par>
                                <p:cTn id="38" presetID="35" presetClass="path" presetSubtype="0" fill="hold" nodeType="withEffect">
                                  <p:stCondLst>
                                    <p:cond delay="0"/>
                                  </p:stCondLst>
                                  <p:childTnLst>
                                    <p:animMotion origin="layout" path="M 0 0  L -0.25 0  E" pathEditMode="relative" rAng="0" ptsTypes="">
                                      <p:cBhvr>
                                        <p:cTn id="39" dur="3000" fill="hold"/>
                                        <p:tgtEl>
                                          <p:spTgt spid="6154"/>
                                        </p:tgtEl>
                                        <p:attrNameLst>
                                          <p:attrName>ppt_x,ppt_y</p:attrName>
                                        </p:attrNameLst>
                                      </p:cBhvr>
                                      <p:rCtr x="0" y="0"/>
                                    </p:animMotion>
                                  </p:childTnLst>
                                </p:cTn>
                              </p:par>
                              <p:par>
                                <p:cTn id="40" presetID="35" presetClass="path" presetSubtype="0" fill="hold" nodeType="withEffect">
                                  <p:stCondLst>
                                    <p:cond delay="0"/>
                                  </p:stCondLst>
                                  <p:childTnLst>
                                    <p:animMotion origin="layout" path="M 4.16667E-6 3.33333E-6 L -0.31632 3.33333E-6 " pathEditMode="relative" rAng="0" ptsTypes="AA">
                                      <p:cBhvr>
                                        <p:cTn id="41" dur="3000" fill="hold"/>
                                        <p:tgtEl>
                                          <p:spTgt spid="6147"/>
                                        </p:tgtEl>
                                        <p:attrNameLst>
                                          <p:attrName>ppt_x,ppt_y</p:attrName>
                                        </p:attrNameLst>
                                      </p:cBhvr>
                                      <p:rCtr x="-15600" y="0"/>
                                    </p:animMotion>
                                  </p:childTnLst>
                                </p:cTn>
                              </p:par>
                              <p:par>
                                <p:cTn id="42" presetID="35" presetClass="path" presetSubtype="0" fill="hold" nodeType="withEffect">
                                  <p:stCondLst>
                                    <p:cond delay="0"/>
                                  </p:stCondLst>
                                  <p:childTnLst>
                                    <p:animMotion origin="layout" path="M 0.00504 -1.85185E-6 L -0.46684 -1.85185E-6 " pathEditMode="relative" rAng="0" ptsTypes="AA">
                                      <p:cBhvr>
                                        <p:cTn id="43" dur="3000" fill="hold"/>
                                        <p:tgtEl>
                                          <p:spTgt spid="6150"/>
                                        </p:tgtEl>
                                        <p:attrNameLst>
                                          <p:attrName>ppt_x,ppt_y</p:attrName>
                                        </p:attrNameLst>
                                      </p:cBhvr>
                                      <p:rCtr x="-23400" y="0"/>
                                    </p:animMotion>
                                  </p:childTnLst>
                                </p:cTn>
                              </p:par>
                              <p:par>
                                <p:cTn id="44" presetID="35" presetClass="path" presetSubtype="0" fill="hold" nodeType="withEffect">
                                  <p:stCondLst>
                                    <p:cond delay="0"/>
                                  </p:stCondLst>
                                  <p:childTnLst>
                                    <p:animMotion origin="layout" path="M -3.05556E-6 1.11111E-6 L -0.19531 1.11111E-6 " pathEditMode="relative" rAng="0" ptsTypes="AA">
                                      <p:cBhvr>
                                        <p:cTn id="45" dur="3000" fill="hold"/>
                                        <p:tgtEl>
                                          <p:spTgt spid="6151"/>
                                        </p:tgtEl>
                                        <p:attrNameLst>
                                          <p:attrName>ppt_x,ppt_y</p:attrName>
                                        </p:attrNameLst>
                                      </p:cBhvr>
                                      <p:rCtr x="-9600" y="0"/>
                                    </p:animMotion>
                                  </p:childTnLst>
                                </p:cTn>
                              </p:par>
                              <p:par>
                                <p:cTn id="46" presetID="35" presetClass="path" presetSubtype="0" fill="hold" nodeType="withEffect">
                                  <p:stCondLst>
                                    <p:cond delay="0"/>
                                  </p:stCondLst>
                                  <p:childTnLst>
                                    <p:animMotion origin="layout" path="M 5.55556E-7 2.59259E-6 L -0.43594 2.59259E-6 " pathEditMode="relative" rAng="0" ptsTypes="AA">
                                      <p:cBhvr>
                                        <p:cTn id="47" dur="3000" fill="hold"/>
                                        <p:tgtEl>
                                          <p:spTgt spid="6149"/>
                                        </p:tgtEl>
                                        <p:attrNameLst>
                                          <p:attrName>ppt_x,ppt_y</p:attrName>
                                        </p:attrNameLst>
                                      </p:cBhvr>
                                      <p:rCtr x="-21600" y="0"/>
                                    </p:animMotion>
                                  </p:childTnLst>
                                </p:cTn>
                              </p:par>
                              <p:par>
                                <p:cTn id="48" presetID="35" presetClass="path" presetSubtype="0" fill="hold" nodeType="withEffect">
                                  <p:stCondLst>
                                    <p:cond delay="0"/>
                                  </p:stCondLst>
                                  <p:childTnLst>
                                    <p:animMotion origin="layout" path="M 3.05556E-6 -1.85185E-6 L -0.33577 -1.85185E-6 " pathEditMode="relative" rAng="0" ptsTypes="AA">
                                      <p:cBhvr>
                                        <p:cTn id="49" dur="3000" fill="hold"/>
                                        <p:tgtEl>
                                          <p:spTgt spid="6146"/>
                                        </p:tgtEl>
                                        <p:attrNameLst>
                                          <p:attrName>ppt_x,ppt_y</p:attrName>
                                        </p:attrNameLst>
                                      </p:cBhvr>
                                      <p:rCtr x="-16600" y="0"/>
                                    </p:animMotion>
                                  </p:childTnLst>
                                </p:cTn>
                              </p:par>
                              <p:par>
                                <p:cTn id="50" presetID="35" presetClass="path" presetSubtype="0" fill="hold" nodeType="withEffect">
                                  <p:stCondLst>
                                    <p:cond delay="0"/>
                                  </p:stCondLst>
                                  <p:childTnLst>
                                    <p:animMotion origin="layout" path="M 1.66667E-6 -1.85185E-6 L -0.57188 -1.85185E-6 " pathEditMode="relative" rAng="0" ptsTypes="AA">
                                      <p:cBhvr>
                                        <p:cTn id="51" dur="3000" fill="hold"/>
                                        <p:tgtEl>
                                          <p:spTgt spid="6155"/>
                                        </p:tgtEl>
                                        <p:attrNameLst>
                                          <p:attrName>ppt_x,ppt_y</p:attrName>
                                        </p:attrNameLst>
                                      </p:cBhvr>
                                      <p:rCtr x="-28400" y="0"/>
                                    </p:animMotion>
                                  </p:childTnLst>
                                </p:cTn>
                              </p:par>
                              <p:par>
                                <p:cTn id="52" presetID="35" presetClass="path" presetSubtype="0" fill="hold" nodeType="withEffect">
                                  <p:stCondLst>
                                    <p:cond delay="0"/>
                                  </p:stCondLst>
                                  <p:childTnLst>
                                    <p:animMotion origin="layout" path="M 1.66667E-6 -1.85185E-6 L -0.57188 -1.85185E-6 " pathEditMode="relative" rAng="0" ptsTypes="AA">
                                      <p:cBhvr>
                                        <p:cTn id="53" dur="3000" fill="hold"/>
                                        <p:tgtEl>
                                          <p:spTgt spid="6156"/>
                                        </p:tgtEl>
                                        <p:attrNameLst>
                                          <p:attrName>ppt_x,ppt_y</p:attrName>
                                        </p:attrNameLst>
                                      </p:cBhvr>
                                      <p:rCtr x="-28400" y="0"/>
                                    </p:animMotion>
                                  </p:childTnLst>
                                </p:cTn>
                              </p:par>
                              <p:par>
                                <p:cTn id="54" presetID="63" presetClass="path" presetSubtype="0" fill="hold" nodeType="withEffect">
                                  <p:stCondLst>
                                    <p:cond delay="0"/>
                                  </p:stCondLst>
                                  <p:childTnLst>
                                    <p:animMotion origin="layout" path="M 5.55556E-7 2.59259E-6 L 0.43906 2.59259E-6 " pathEditMode="relative" rAng="0" ptsTypes="AA">
                                      <p:cBhvr>
                                        <p:cTn id="55" dur="3000" fill="hold"/>
                                        <p:tgtEl>
                                          <p:spTgt spid="6153"/>
                                        </p:tgtEl>
                                        <p:attrNameLst>
                                          <p:attrName>ppt_x,ppt_y</p:attrName>
                                        </p:attrNameLst>
                                      </p:cBhvr>
                                      <p:rCtr x="21900" y="0"/>
                                    </p:animMotion>
                                  </p:childTnLst>
                                </p:cTn>
                              </p:par>
                              <p:par>
                                <p:cTn id="56" presetID="63" presetClass="path" presetSubtype="0" fill="hold" nodeType="withEffect">
                                  <p:stCondLst>
                                    <p:cond delay="0"/>
                                  </p:stCondLst>
                                  <p:childTnLst>
                                    <p:animMotion origin="layout" path="M -1.38889E-6 2.96296E-6 L 0.62813 2.96296E-6 " pathEditMode="relative" rAng="0" ptsTypes="AA">
                                      <p:cBhvr>
                                        <p:cTn id="57" dur="3000" fill="hold"/>
                                        <p:tgtEl>
                                          <p:spTgt spid="6152"/>
                                        </p:tgtEl>
                                        <p:attrNameLst>
                                          <p:attrName>ppt_x,ppt_y</p:attrName>
                                        </p:attrNameLst>
                                      </p:cBhvr>
                                      <p:rCtr x="31400" y="0"/>
                                    </p:animMotion>
                                  </p:childTnLst>
                                </p:cTn>
                              </p:par>
                              <p:par>
                                <p:cTn id="58" presetID="63" presetClass="path" presetSubtype="0" fill="hold" nodeType="withEffect">
                                  <p:stCondLst>
                                    <p:cond delay="0"/>
                                  </p:stCondLst>
                                  <p:childTnLst>
                                    <p:animMotion origin="layout" path="M 2.77778E-6 -2.96296E-6 L 0.42465 -2.96296E-6 " pathEditMode="relative" rAng="0" ptsTypes="AA">
                                      <p:cBhvr>
                                        <p:cTn id="59" dur="3000" fill="hold"/>
                                        <p:tgtEl>
                                          <p:spTgt spid="6148"/>
                                        </p:tgtEl>
                                        <p:attrNameLst>
                                          <p:attrName>ppt_x,ppt_y</p:attrName>
                                        </p:attrNameLst>
                                      </p:cBhvr>
                                      <p:rCtr x="21200" y="0"/>
                                    </p:animMotion>
                                  </p:childTnLst>
                                </p:cTn>
                              </p:par>
                              <p:par>
                                <p:cTn id="60" presetID="10" presetClass="exit" presetSubtype="0" fill="hold" nodeType="withEffect">
                                  <p:stCondLst>
                                    <p:cond delay="2500"/>
                                  </p:stCondLst>
                                  <p:childTnLst>
                                    <p:animEffect transition="out" filter="fade">
                                      <p:cBhvr>
                                        <p:cTn id="61" dur="500"/>
                                        <p:tgtEl>
                                          <p:spTgt spid="6152"/>
                                        </p:tgtEl>
                                      </p:cBhvr>
                                    </p:animEffect>
                                    <p:set>
                                      <p:cBhvr>
                                        <p:cTn id="62" dur="1" fill="hold">
                                          <p:stCondLst>
                                            <p:cond delay="499"/>
                                          </p:stCondLst>
                                        </p:cTn>
                                        <p:tgtEl>
                                          <p:spTgt spid="6152"/>
                                        </p:tgtEl>
                                        <p:attrNameLst>
                                          <p:attrName>style.visibility</p:attrName>
                                        </p:attrNameLst>
                                      </p:cBhvr>
                                      <p:to>
                                        <p:strVal val="hidden"/>
                                      </p:to>
                                    </p:set>
                                  </p:childTnLst>
                                </p:cTn>
                              </p:par>
                              <p:par>
                                <p:cTn id="63" presetID="10" presetClass="exit" presetSubtype="0" fill="hold" nodeType="withEffect">
                                  <p:stCondLst>
                                    <p:cond delay="2500"/>
                                  </p:stCondLst>
                                  <p:childTnLst>
                                    <p:animEffect transition="out" filter="fade">
                                      <p:cBhvr>
                                        <p:cTn id="64" dur="500"/>
                                        <p:tgtEl>
                                          <p:spTgt spid="6153"/>
                                        </p:tgtEl>
                                      </p:cBhvr>
                                    </p:animEffect>
                                    <p:set>
                                      <p:cBhvr>
                                        <p:cTn id="65" dur="1" fill="hold">
                                          <p:stCondLst>
                                            <p:cond delay="499"/>
                                          </p:stCondLst>
                                        </p:cTn>
                                        <p:tgtEl>
                                          <p:spTgt spid="6153"/>
                                        </p:tgtEl>
                                        <p:attrNameLst>
                                          <p:attrName>style.visibility</p:attrName>
                                        </p:attrNameLst>
                                      </p:cBhvr>
                                      <p:to>
                                        <p:strVal val="hidden"/>
                                      </p:to>
                                    </p:set>
                                  </p:childTnLst>
                                </p:cTn>
                              </p:par>
                              <p:par>
                                <p:cTn id="66" presetID="10" presetClass="exit" presetSubtype="0" fill="hold" nodeType="withEffect">
                                  <p:stCondLst>
                                    <p:cond delay="2500"/>
                                  </p:stCondLst>
                                  <p:childTnLst>
                                    <p:animEffect transition="out" filter="fade">
                                      <p:cBhvr>
                                        <p:cTn id="67" dur="500"/>
                                        <p:tgtEl>
                                          <p:spTgt spid="6155"/>
                                        </p:tgtEl>
                                      </p:cBhvr>
                                    </p:animEffect>
                                    <p:set>
                                      <p:cBhvr>
                                        <p:cTn id="68" dur="1" fill="hold">
                                          <p:stCondLst>
                                            <p:cond delay="499"/>
                                          </p:stCondLst>
                                        </p:cTn>
                                        <p:tgtEl>
                                          <p:spTgt spid="6155"/>
                                        </p:tgtEl>
                                        <p:attrNameLst>
                                          <p:attrName>style.visibility</p:attrName>
                                        </p:attrNameLst>
                                      </p:cBhvr>
                                      <p:to>
                                        <p:strVal val="hidden"/>
                                      </p:to>
                                    </p:set>
                                  </p:childTnLst>
                                </p:cTn>
                              </p:par>
                              <p:par>
                                <p:cTn id="69" presetID="10" presetClass="exit" presetSubtype="0" fill="hold" nodeType="withEffect">
                                  <p:stCondLst>
                                    <p:cond delay="2500"/>
                                  </p:stCondLst>
                                  <p:childTnLst>
                                    <p:animEffect transition="out" filter="fade">
                                      <p:cBhvr>
                                        <p:cTn id="70" dur="500"/>
                                        <p:tgtEl>
                                          <p:spTgt spid="6149"/>
                                        </p:tgtEl>
                                      </p:cBhvr>
                                    </p:animEffect>
                                    <p:set>
                                      <p:cBhvr>
                                        <p:cTn id="71" dur="1" fill="hold">
                                          <p:stCondLst>
                                            <p:cond delay="499"/>
                                          </p:stCondLst>
                                        </p:cTn>
                                        <p:tgtEl>
                                          <p:spTgt spid="6149"/>
                                        </p:tgtEl>
                                        <p:attrNameLst>
                                          <p:attrName>style.visibility</p:attrName>
                                        </p:attrNameLst>
                                      </p:cBhvr>
                                      <p:to>
                                        <p:strVal val="hidden"/>
                                      </p:to>
                                    </p:set>
                                  </p:childTnLst>
                                </p:cTn>
                              </p:par>
                              <p:par>
                                <p:cTn id="72" presetID="10" presetClass="exit" presetSubtype="0" fill="hold" nodeType="withEffect">
                                  <p:stCondLst>
                                    <p:cond delay="2500"/>
                                  </p:stCondLst>
                                  <p:childTnLst>
                                    <p:animEffect transition="out" filter="fade">
                                      <p:cBhvr>
                                        <p:cTn id="73" dur="500"/>
                                        <p:tgtEl>
                                          <p:spTgt spid="6151"/>
                                        </p:tgtEl>
                                      </p:cBhvr>
                                    </p:animEffect>
                                    <p:set>
                                      <p:cBhvr>
                                        <p:cTn id="74" dur="1" fill="hold">
                                          <p:stCondLst>
                                            <p:cond delay="499"/>
                                          </p:stCondLst>
                                        </p:cTn>
                                        <p:tgtEl>
                                          <p:spTgt spid="6151"/>
                                        </p:tgtEl>
                                        <p:attrNameLst>
                                          <p:attrName>style.visibility</p:attrName>
                                        </p:attrNameLst>
                                      </p:cBhvr>
                                      <p:to>
                                        <p:strVal val="hidden"/>
                                      </p:to>
                                    </p:set>
                                  </p:childTnLst>
                                </p:cTn>
                              </p:par>
                              <p:par>
                                <p:cTn id="75" presetID="10" presetClass="exit" presetSubtype="0" fill="hold" nodeType="withEffect">
                                  <p:stCondLst>
                                    <p:cond delay="2500"/>
                                  </p:stCondLst>
                                  <p:childTnLst>
                                    <p:animEffect transition="out" filter="fade">
                                      <p:cBhvr>
                                        <p:cTn id="76" dur="500"/>
                                        <p:tgtEl>
                                          <p:spTgt spid="6147"/>
                                        </p:tgtEl>
                                      </p:cBhvr>
                                    </p:animEffect>
                                    <p:set>
                                      <p:cBhvr>
                                        <p:cTn id="77" dur="1" fill="hold">
                                          <p:stCondLst>
                                            <p:cond delay="499"/>
                                          </p:stCondLst>
                                        </p:cTn>
                                        <p:tgtEl>
                                          <p:spTgt spid="6147"/>
                                        </p:tgtEl>
                                        <p:attrNameLst>
                                          <p:attrName>style.visibility</p:attrName>
                                        </p:attrNameLst>
                                      </p:cBhvr>
                                      <p:to>
                                        <p:strVal val="hidden"/>
                                      </p:to>
                                    </p:set>
                                  </p:childTnLst>
                                </p:cTn>
                              </p:par>
                              <p:par>
                                <p:cTn id="78" presetID="10" presetClass="exit" presetSubtype="0" fill="hold" nodeType="withEffect">
                                  <p:stCondLst>
                                    <p:cond delay="2500"/>
                                  </p:stCondLst>
                                  <p:childTnLst>
                                    <p:animEffect transition="out" filter="fade">
                                      <p:cBhvr>
                                        <p:cTn id="79" dur="500"/>
                                        <p:tgtEl>
                                          <p:spTgt spid="6154"/>
                                        </p:tgtEl>
                                      </p:cBhvr>
                                    </p:animEffect>
                                    <p:set>
                                      <p:cBhvr>
                                        <p:cTn id="80" dur="1" fill="hold">
                                          <p:stCondLst>
                                            <p:cond delay="499"/>
                                          </p:stCondLst>
                                        </p:cTn>
                                        <p:tgtEl>
                                          <p:spTgt spid="6154"/>
                                        </p:tgtEl>
                                        <p:attrNameLst>
                                          <p:attrName>style.visibility</p:attrName>
                                        </p:attrNameLst>
                                      </p:cBhvr>
                                      <p:to>
                                        <p:strVal val="hidden"/>
                                      </p:to>
                                    </p:set>
                                  </p:childTnLst>
                                </p:cTn>
                              </p:par>
                              <p:par>
                                <p:cTn id="81" presetID="10" presetClass="exit" presetSubtype="0" fill="hold" nodeType="withEffect">
                                  <p:stCondLst>
                                    <p:cond delay="2500"/>
                                  </p:stCondLst>
                                  <p:childTnLst>
                                    <p:animEffect transition="out" filter="fade">
                                      <p:cBhvr>
                                        <p:cTn id="82" dur="500"/>
                                        <p:tgtEl>
                                          <p:spTgt spid="6156"/>
                                        </p:tgtEl>
                                      </p:cBhvr>
                                    </p:animEffect>
                                    <p:set>
                                      <p:cBhvr>
                                        <p:cTn id="83" dur="1" fill="hold">
                                          <p:stCondLst>
                                            <p:cond delay="499"/>
                                          </p:stCondLst>
                                        </p:cTn>
                                        <p:tgtEl>
                                          <p:spTgt spid="6156"/>
                                        </p:tgtEl>
                                        <p:attrNameLst>
                                          <p:attrName>style.visibility</p:attrName>
                                        </p:attrNameLst>
                                      </p:cBhvr>
                                      <p:to>
                                        <p:strVal val="hidden"/>
                                      </p:to>
                                    </p:set>
                                  </p:childTnLst>
                                </p:cTn>
                              </p:par>
                              <p:par>
                                <p:cTn id="84" presetID="10" presetClass="exit" presetSubtype="0" fill="hold" nodeType="withEffect">
                                  <p:stCondLst>
                                    <p:cond delay="2500"/>
                                  </p:stCondLst>
                                  <p:childTnLst>
                                    <p:animEffect transition="out" filter="fade">
                                      <p:cBhvr>
                                        <p:cTn id="85" dur="500"/>
                                        <p:tgtEl>
                                          <p:spTgt spid="6148"/>
                                        </p:tgtEl>
                                      </p:cBhvr>
                                    </p:animEffect>
                                    <p:set>
                                      <p:cBhvr>
                                        <p:cTn id="86" dur="1" fill="hold">
                                          <p:stCondLst>
                                            <p:cond delay="499"/>
                                          </p:stCondLst>
                                        </p:cTn>
                                        <p:tgtEl>
                                          <p:spTgt spid="6148"/>
                                        </p:tgtEl>
                                        <p:attrNameLst>
                                          <p:attrName>style.visibility</p:attrName>
                                        </p:attrNameLst>
                                      </p:cBhvr>
                                      <p:to>
                                        <p:strVal val="hidden"/>
                                      </p:to>
                                    </p:set>
                                  </p:childTnLst>
                                </p:cTn>
                              </p:par>
                              <p:par>
                                <p:cTn id="87" presetID="10" presetClass="exit" presetSubtype="0" fill="hold" nodeType="withEffect">
                                  <p:stCondLst>
                                    <p:cond delay="2500"/>
                                  </p:stCondLst>
                                  <p:childTnLst>
                                    <p:animEffect transition="out" filter="fade">
                                      <p:cBhvr>
                                        <p:cTn id="88" dur="500"/>
                                        <p:tgtEl>
                                          <p:spTgt spid="6146"/>
                                        </p:tgtEl>
                                      </p:cBhvr>
                                    </p:animEffect>
                                    <p:set>
                                      <p:cBhvr>
                                        <p:cTn id="89" dur="1" fill="hold">
                                          <p:stCondLst>
                                            <p:cond delay="499"/>
                                          </p:stCondLst>
                                        </p:cTn>
                                        <p:tgtEl>
                                          <p:spTgt spid="6146"/>
                                        </p:tgtEl>
                                        <p:attrNameLst>
                                          <p:attrName>style.visibility</p:attrName>
                                        </p:attrNameLst>
                                      </p:cBhvr>
                                      <p:to>
                                        <p:strVal val="hidden"/>
                                      </p:to>
                                    </p:set>
                                  </p:childTnLst>
                                </p:cTn>
                              </p:par>
                              <p:par>
                                <p:cTn id="90" presetID="10" presetClass="exit" presetSubtype="0" fill="hold" nodeType="withEffect">
                                  <p:stCondLst>
                                    <p:cond delay="2500"/>
                                  </p:stCondLst>
                                  <p:childTnLst>
                                    <p:animEffect transition="out" filter="fade">
                                      <p:cBhvr>
                                        <p:cTn id="91" dur="500"/>
                                        <p:tgtEl>
                                          <p:spTgt spid="6150"/>
                                        </p:tgtEl>
                                      </p:cBhvr>
                                    </p:animEffect>
                                    <p:set>
                                      <p:cBhvr>
                                        <p:cTn id="92" dur="1" fill="hold">
                                          <p:stCondLst>
                                            <p:cond delay="499"/>
                                          </p:stCondLst>
                                        </p:cTn>
                                        <p:tgtEl>
                                          <p:spTgt spid="6150"/>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6157"/>
                                        </p:tgtEl>
                                        <p:attrNameLst>
                                          <p:attrName>style.visibility</p:attrName>
                                        </p:attrNameLst>
                                      </p:cBhvr>
                                      <p:to>
                                        <p:strVal val="visible"/>
                                      </p:to>
                                    </p:set>
                                    <p:animEffect transition="in" filter="fade">
                                      <p:cBhvr>
                                        <p:cTn id="95" dur="100"/>
                                        <p:tgtEl>
                                          <p:spTgt spid="6157"/>
                                        </p:tgtEl>
                                      </p:cBhvr>
                                    </p:animEffect>
                                  </p:childTnLst>
                                </p:cTn>
                              </p:par>
                              <p:par>
                                <p:cTn id="96" presetID="10" presetClass="entr" presetSubtype="0" fill="hold" nodeType="withEffect">
                                  <p:stCondLst>
                                    <p:cond delay="600"/>
                                  </p:stCondLst>
                                  <p:childTnLst>
                                    <p:set>
                                      <p:cBhvr>
                                        <p:cTn id="97" dur="1" fill="hold">
                                          <p:stCondLst>
                                            <p:cond delay="0"/>
                                          </p:stCondLst>
                                        </p:cTn>
                                        <p:tgtEl>
                                          <p:spTgt spid="6158"/>
                                        </p:tgtEl>
                                        <p:attrNameLst>
                                          <p:attrName>style.visibility</p:attrName>
                                        </p:attrNameLst>
                                      </p:cBhvr>
                                      <p:to>
                                        <p:strVal val="visible"/>
                                      </p:to>
                                    </p:set>
                                    <p:animEffect transition="in" filter="fade">
                                      <p:cBhvr>
                                        <p:cTn id="98" dur="100"/>
                                        <p:tgtEl>
                                          <p:spTgt spid="6158"/>
                                        </p:tgtEl>
                                      </p:cBhvr>
                                    </p:animEffect>
                                  </p:childTnLst>
                                </p:cTn>
                              </p:par>
                              <p:par>
                                <p:cTn id="99" presetID="10" presetClass="entr" presetSubtype="0" fill="hold" nodeType="withEffect">
                                  <p:stCondLst>
                                    <p:cond delay="200"/>
                                  </p:stCondLst>
                                  <p:childTnLst>
                                    <p:set>
                                      <p:cBhvr>
                                        <p:cTn id="100" dur="1" fill="hold">
                                          <p:stCondLst>
                                            <p:cond delay="0"/>
                                          </p:stCondLst>
                                        </p:cTn>
                                        <p:tgtEl>
                                          <p:spTgt spid="6159"/>
                                        </p:tgtEl>
                                        <p:attrNameLst>
                                          <p:attrName>style.visibility</p:attrName>
                                        </p:attrNameLst>
                                      </p:cBhvr>
                                      <p:to>
                                        <p:strVal val="visible"/>
                                      </p:to>
                                    </p:set>
                                    <p:animEffect transition="in" filter="fade">
                                      <p:cBhvr>
                                        <p:cTn id="101" dur="100"/>
                                        <p:tgtEl>
                                          <p:spTgt spid="6159"/>
                                        </p:tgtEl>
                                      </p:cBhvr>
                                    </p:animEffect>
                                  </p:childTnLst>
                                </p:cTn>
                              </p:par>
                              <p:par>
                                <p:cTn id="102" presetID="10" presetClass="entr" presetSubtype="0" fill="hold" nodeType="withEffect">
                                  <p:stCondLst>
                                    <p:cond delay="1800"/>
                                  </p:stCondLst>
                                  <p:childTnLst>
                                    <p:set>
                                      <p:cBhvr>
                                        <p:cTn id="103" dur="1" fill="hold">
                                          <p:stCondLst>
                                            <p:cond delay="0"/>
                                          </p:stCondLst>
                                        </p:cTn>
                                        <p:tgtEl>
                                          <p:spTgt spid="6160"/>
                                        </p:tgtEl>
                                        <p:attrNameLst>
                                          <p:attrName>style.visibility</p:attrName>
                                        </p:attrNameLst>
                                      </p:cBhvr>
                                      <p:to>
                                        <p:strVal val="visible"/>
                                      </p:to>
                                    </p:set>
                                    <p:animEffect transition="in" filter="fade">
                                      <p:cBhvr>
                                        <p:cTn id="104" dur="100"/>
                                        <p:tgtEl>
                                          <p:spTgt spid="6160"/>
                                        </p:tgtEl>
                                      </p:cBhvr>
                                    </p:animEffect>
                                  </p:childTnLst>
                                </p:cTn>
                              </p:par>
                              <p:par>
                                <p:cTn id="105" presetID="10" presetClass="entr" presetSubtype="0" fill="hold" nodeType="withEffect">
                                  <p:stCondLst>
                                    <p:cond delay="2200"/>
                                  </p:stCondLst>
                                  <p:childTnLst>
                                    <p:set>
                                      <p:cBhvr>
                                        <p:cTn id="106" dur="1" fill="hold">
                                          <p:stCondLst>
                                            <p:cond delay="0"/>
                                          </p:stCondLst>
                                        </p:cTn>
                                        <p:tgtEl>
                                          <p:spTgt spid="6161"/>
                                        </p:tgtEl>
                                        <p:attrNameLst>
                                          <p:attrName>style.visibility</p:attrName>
                                        </p:attrNameLst>
                                      </p:cBhvr>
                                      <p:to>
                                        <p:strVal val="visible"/>
                                      </p:to>
                                    </p:set>
                                    <p:animEffect transition="in" filter="fade">
                                      <p:cBhvr>
                                        <p:cTn id="107" dur="100"/>
                                        <p:tgtEl>
                                          <p:spTgt spid="6161"/>
                                        </p:tgtEl>
                                      </p:cBhvr>
                                    </p:animEffect>
                                  </p:childTnLst>
                                </p:cTn>
                              </p:par>
                              <p:par>
                                <p:cTn id="108" presetID="53" presetClass="exit" presetSubtype="0" fill="hold" nodeType="withEffect">
                                  <p:stCondLst>
                                    <p:cond delay="100"/>
                                  </p:stCondLst>
                                  <p:childTnLst>
                                    <p:anim calcmode="lin" valueType="num">
                                      <p:cBhvr>
                                        <p:cTn id="109" dur="1000"/>
                                        <p:tgtEl>
                                          <p:spTgt spid="6157"/>
                                        </p:tgtEl>
                                        <p:attrNameLst>
                                          <p:attrName>ppt_w</p:attrName>
                                        </p:attrNameLst>
                                      </p:cBhvr>
                                      <p:tavLst>
                                        <p:tav tm="0">
                                          <p:val>
                                            <p:strVal val="ppt_w"/>
                                          </p:val>
                                        </p:tav>
                                        <p:tav tm="100000">
                                          <p:val>
                                            <p:fltVal val="0"/>
                                          </p:val>
                                        </p:tav>
                                      </p:tavLst>
                                    </p:anim>
                                    <p:anim calcmode="lin" valueType="num">
                                      <p:cBhvr>
                                        <p:cTn id="110" dur="1000"/>
                                        <p:tgtEl>
                                          <p:spTgt spid="6157"/>
                                        </p:tgtEl>
                                        <p:attrNameLst>
                                          <p:attrName>ppt_h</p:attrName>
                                        </p:attrNameLst>
                                      </p:cBhvr>
                                      <p:tavLst>
                                        <p:tav tm="0">
                                          <p:val>
                                            <p:strVal val="ppt_h"/>
                                          </p:val>
                                        </p:tav>
                                        <p:tav tm="100000">
                                          <p:val>
                                            <p:fltVal val="0"/>
                                          </p:val>
                                        </p:tav>
                                      </p:tavLst>
                                    </p:anim>
                                    <p:animEffect transition="out" filter="fade">
                                      <p:cBhvr>
                                        <p:cTn id="111" dur="1000"/>
                                        <p:tgtEl>
                                          <p:spTgt spid="6157"/>
                                        </p:tgtEl>
                                      </p:cBhvr>
                                    </p:animEffect>
                                    <p:set>
                                      <p:cBhvr>
                                        <p:cTn id="112" dur="1" fill="hold">
                                          <p:stCondLst>
                                            <p:cond delay="999"/>
                                          </p:stCondLst>
                                        </p:cTn>
                                        <p:tgtEl>
                                          <p:spTgt spid="6157"/>
                                        </p:tgtEl>
                                        <p:attrNameLst>
                                          <p:attrName>style.visibility</p:attrName>
                                        </p:attrNameLst>
                                      </p:cBhvr>
                                      <p:to>
                                        <p:strVal val="hidden"/>
                                      </p:to>
                                    </p:set>
                                  </p:childTnLst>
                                </p:cTn>
                              </p:par>
                              <p:par>
                                <p:cTn id="113" presetID="53" presetClass="exit" presetSubtype="0" fill="hold" nodeType="withEffect">
                                  <p:stCondLst>
                                    <p:cond delay="700"/>
                                  </p:stCondLst>
                                  <p:childTnLst>
                                    <p:anim calcmode="lin" valueType="num">
                                      <p:cBhvr>
                                        <p:cTn id="114" dur="500"/>
                                        <p:tgtEl>
                                          <p:spTgt spid="6158"/>
                                        </p:tgtEl>
                                        <p:attrNameLst>
                                          <p:attrName>ppt_w</p:attrName>
                                        </p:attrNameLst>
                                      </p:cBhvr>
                                      <p:tavLst>
                                        <p:tav tm="0">
                                          <p:val>
                                            <p:strVal val="ppt_w"/>
                                          </p:val>
                                        </p:tav>
                                        <p:tav tm="100000">
                                          <p:val>
                                            <p:fltVal val="0"/>
                                          </p:val>
                                        </p:tav>
                                      </p:tavLst>
                                    </p:anim>
                                    <p:anim calcmode="lin" valueType="num">
                                      <p:cBhvr>
                                        <p:cTn id="115" dur="500"/>
                                        <p:tgtEl>
                                          <p:spTgt spid="6158"/>
                                        </p:tgtEl>
                                        <p:attrNameLst>
                                          <p:attrName>ppt_h</p:attrName>
                                        </p:attrNameLst>
                                      </p:cBhvr>
                                      <p:tavLst>
                                        <p:tav tm="0">
                                          <p:val>
                                            <p:strVal val="ppt_h"/>
                                          </p:val>
                                        </p:tav>
                                        <p:tav tm="100000">
                                          <p:val>
                                            <p:fltVal val="0"/>
                                          </p:val>
                                        </p:tav>
                                      </p:tavLst>
                                    </p:anim>
                                    <p:animEffect transition="out" filter="fade">
                                      <p:cBhvr>
                                        <p:cTn id="116" dur="500"/>
                                        <p:tgtEl>
                                          <p:spTgt spid="6158"/>
                                        </p:tgtEl>
                                      </p:cBhvr>
                                    </p:animEffect>
                                    <p:set>
                                      <p:cBhvr>
                                        <p:cTn id="117" dur="1" fill="hold">
                                          <p:stCondLst>
                                            <p:cond delay="499"/>
                                          </p:stCondLst>
                                        </p:cTn>
                                        <p:tgtEl>
                                          <p:spTgt spid="6158"/>
                                        </p:tgtEl>
                                        <p:attrNameLst>
                                          <p:attrName>style.visibility</p:attrName>
                                        </p:attrNameLst>
                                      </p:cBhvr>
                                      <p:to>
                                        <p:strVal val="hidden"/>
                                      </p:to>
                                    </p:set>
                                  </p:childTnLst>
                                </p:cTn>
                              </p:par>
                              <p:par>
                                <p:cTn id="118" presetID="53" presetClass="exit" presetSubtype="0" fill="hold" nodeType="withEffect">
                                  <p:stCondLst>
                                    <p:cond delay="300"/>
                                  </p:stCondLst>
                                  <p:childTnLst>
                                    <p:anim calcmode="lin" valueType="num">
                                      <p:cBhvr>
                                        <p:cTn id="119" dur="500"/>
                                        <p:tgtEl>
                                          <p:spTgt spid="6159"/>
                                        </p:tgtEl>
                                        <p:attrNameLst>
                                          <p:attrName>ppt_w</p:attrName>
                                        </p:attrNameLst>
                                      </p:cBhvr>
                                      <p:tavLst>
                                        <p:tav tm="0">
                                          <p:val>
                                            <p:strVal val="ppt_w"/>
                                          </p:val>
                                        </p:tav>
                                        <p:tav tm="100000">
                                          <p:val>
                                            <p:fltVal val="0"/>
                                          </p:val>
                                        </p:tav>
                                      </p:tavLst>
                                    </p:anim>
                                    <p:anim calcmode="lin" valueType="num">
                                      <p:cBhvr>
                                        <p:cTn id="120" dur="500"/>
                                        <p:tgtEl>
                                          <p:spTgt spid="6159"/>
                                        </p:tgtEl>
                                        <p:attrNameLst>
                                          <p:attrName>ppt_h</p:attrName>
                                        </p:attrNameLst>
                                      </p:cBhvr>
                                      <p:tavLst>
                                        <p:tav tm="0">
                                          <p:val>
                                            <p:strVal val="ppt_h"/>
                                          </p:val>
                                        </p:tav>
                                        <p:tav tm="100000">
                                          <p:val>
                                            <p:fltVal val="0"/>
                                          </p:val>
                                        </p:tav>
                                      </p:tavLst>
                                    </p:anim>
                                    <p:animEffect transition="out" filter="fade">
                                      <p:cBhvr>
                                        <p:cTn id="121" dur="500"/>
                                        <p:tgtEl>
                                          <p:spTgt spid="6159"/>
                                        </p:tgtEl>
                                      </p:cBhvr>
                                    </p:animEffect>
                                    <p:set>
                                      <p:cBhvr>
                                        <p:cTn id="122" dur="1" fill="hold">
                                          <p:stCondLst>
                                            <p:cond delay="499"/>
                                          </p:stCondLst>
                                        </p:cTn>
                                        <p:tgtEl>
                                          <p:spTgt spid="6159"/>
                                        </p:tgtEl>
                                        <p:attrNameLst>
                                          <p:attrName>style.visibility</p:attrName>
                                        </p:attrNameLst>
                                      </p:cBhvr>
                                      <p:to>
                                        <p:strVal val="hidden"/>
                                      </p:to>
                                    </p:set>
                                  </p:childTnLst>
                                </p:cTn>
                              </p:par>
                              <p:par>
                                <p:cTn id="123" presetID="53" presetClass="exit" presetSubtype="0" fill="hold" nodeType="withEffect">
                                  <p:stCondLst>
                                    <p:cond delay="1900"/>
                                  </p:stCondLst>
                                  <p:childTnLst>
                                    <p:anim calcmode="lin" valueType="num">
                                      <p:cBhvr>
                                        <p:cTn id="124" dur="500"/>
                                        <p:tgtEl>
                                          <p:spTgt spid="6160"/>
                                        </p:tgtEl>
                                        <p:attrNameLst>
                                          <p:attrName>ppt_w</p:attrName>
                                        </p:attrNameLst>
                                      </p:cBhvr>
                                      <p:tavLst>
                                        <p:tav tm="0">
                                          <p:val>
                                            <p:strVal val="ppt_w"/>
                                          </p:val>
                                        </p:tav>
                                        <p:tav tm="100000">
                                          <p:val>
                                            <p:fltVal val="0"/>
                                          </p:val>
                                        </p:tav>
                                      </p:tavLst>
                                    </p:anim>
                                    <p:anim calcmode="lin" valueType="num">
                                      <p:cBhvr>
                                        <p:cTn id="125" dur="500"/>
                                        <p:tgtEl>
                                          <p:spTgt spid="6160"/>
                                        </p:tgtEl>
                                        <p:attrNameLst>
                                          <p:attrName>ppt_h</p:attrName>
                                        </p:attrNameLst>
                                      </p:cBhvr>
                                      <p:tavLst>
                                        <p:tav tm="0">
                                          <p:val>
                                            <p:strVal val="ppt_h"/>
                                          </p:val>
                                        </p:tav>
                                        <p:tav tm="100000">
                                          <p:val>
                                            <p:fltVal val="0"/>
                                          </p:val>
                                        </p:tav>
                                      </p:tavLst>
                                    </p:anim>
                                    <p:animEffect transition="out" filter="fade">
                                      <p:cBhvr>
                                        <p:cTn id="126" dur="500"/>
                                        <p:tgtEl>
                                          <p:spTgt spid="6160"/>
                                        </p:tgtEl>
                                      </p:cBhvr>
                                    </p:animEffect>
                                    <p:set>
                                      <p:cBhvr>
                                        <p:cTn id="127" dur="1" fill="hold">
                                          <p:stCondLst>
                                            <p:cond delay="499"/>
                                          </p:stCondLst>
                                        </p:cTn>
                                        <p:tgtEl>
                                          <p:spTgt spid="6160"/>
                                        </p:tgtEl>
                                        <p:attrNameLst>
                                          <p:attrName>style.visibility</p:attrName>
                                        </p:attrNameLst>
                                      </p:cBhvr>
                                      <p:to>
                                        <p:strVal val="hidden"/>
                                      </p:to>
                                    </p:set>
                                  </p:childTnLst>
                                </p:cTn>
                              </p:par>
                              <p:par>
                                <p:cTn id="128" presetID="53" presetClass="exit" presetSubtype="0" fill="hold" nodeType="withEffect">
                                  <p:stCondLst>
                                    <p:cond delay="2300"/>
                                  </p:stCondLst>
                                  <p:childTnLst>
                                    <p:anim calcmode="lin" valueType="num">
                                      <p:cBhvr>
                                        <p:cTn id="129" dur="500"/>
                                        <p:tgtEl>
                                          <p:spTgt spid="6161"/>
                                        </p:tgtEl>
                                        <p:attrNameLst>
                                          <p:attrName>ppt_w</p:attrName>
                                        </p:attrNameLst>
                                      </p:cBhvr>
                                      <p:tavLst>
                                        <p:tav tm="0">
                                          <p:val>
                                            <p:strVal val="ppt_w"/>
                                          </p:val>
                                        </p:tav>
                                        <p:tav tm="100000">
                                          <p:val>
                                            <p:fltVal val="0"/>
                                          </p:val>
                                        </p:tav>
                                      </p:tavLst>
                                    </p:anim>
                                    <p:anim calcmode="lin" valueType="num">
                                      <p:cBhvr>
                                        <p:cTn id="130" dur="500"/>
                                        <p:tgtEl>
                                          <p:spTgt spid="6161"/>
                                        </p:tgtEl>
                                        <p:attrNameLst>
                                          <p:attrName>ppt_h</p:attrName>
                                        </p:attrNameLst>
                                      </p:cBhvr>
                                      <p:tavLst>
                                        <p:tav tm="0">
                                          <p:val>
                                            <p:strVal val="ppt_h"/>
                                          </p:val>
                                        </p:tav>
                                        <p:tav tm="100000">
                                          <p:val>
                                            <p:fltVal val="0"/>
                                          </p:val>
                                        </p:tav>
                                      </p:tavLst>
                                    </p:anim>
                                    <p:animEffect transition="out" filter="fade">
                                      <p:cBhvr>
                                        <p:cTn id="131" dur="500"/>
                                        <p:tgtEl>
                                          <p:spTgt spid="6161"/>
                                        </p:tgtEl>
                                      </p:cBhvr>
                                    </p:animEffect>
                                    <p:set>
                                      <p:cBhvr>
                                        <p:cTn id="132" dur="1" fill="hold">
                                          <p:stCondLst>
                                            <p:cond delay="499"/>
                                          </p:stCondLst>
                                        </p:cTn>
                                        <p:tgtEl>
                                          <p:spTgt spid="61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400">
          <a:solidFill>
            <a:schemeClr val="bg2"/>
          </a:solidFill>
          <a:latin typeface="+mj-lt"/>
          <a:ea typeface="+mj-ea"/>
          <a:cs typeface="+mj-cs"/>
        </a:defRPr>
      </a:lvl1pPr>
      <a:lvl2pPr algn="l" rtl="0" eaLnBrk="0" fontAlgn="base" hangingPunct="0">
        <a:spcBef>
          <a:spcPct val="0"/>
        </a:spcBef>
        <a:spcAft>
          <a:spcPct val="0"/>
        </a:spcAft>
        <a:defRPr sz="2400">
          <a:solidFill>
            <a:schemeClr val="bg2"/>
          </a:solidFill>
          <a:latin typeface="Arial" pitchFamily="34" charset="0"/>
          <a:ea typeface="微软雅黑" pitchFamily="34" charset="-122"/>
        </a:defRPr>
      </a:lvl2pPr>
      <a:lvl3pPr algn="l" rtl="0" eaLnBrk="0" fontAlgn="base" hangingPunct="0">
        <a:spcBef>
          <a:spcPct val="0"/>
        </a:spcBef>
        <a:spcAft>
          <a:spcPct val="0"/>
        </a:spcAft>
        <a:defRPr sz="2400">
          <a:solidFill>
            <a:schemeClr val="bg2"/>
          </a:solidFill>
          <a:latin typeface="Arial" pitchFamily="34" charset="0"/>
          <a:ea typeface="微软雅黑" pitchFamily="34" charset="-122"/>
        </a:defRPr>
      </a:lvl3pPr>
      <a:lvl4pPr algn="l" rtl="0" eaLnBrk="0" fontAlgn="base" hangingPunct="0">
        <a:spcBef>
          <a:spcPct val="0"/>
        </a:spcBef>
        <a:spcAft>
          <a:spcPct val="0"/>
        </a:spcAft>
        <a:defRPr sz="2400">
          <a:solidFill>
            <a:schemeClr val="bg2"/>
          </a:solidFill>
          <a:latin typeface="Arial" pitchFamily="34" charset="0"/>
          <a:ea typeface="微软雅黑" pitchFamily="34" charset="-122"/>
        </a:defRPr>
      </a:lvl4pPr>
      <a:lvl5pPr algn="l" rtl="0" eaLnBrk="0" fontAlgn="base" hangingPunct="0">
        <a:spcBef>
          <a:spcPct val="0"/>
        </a:spcBef>
        <a:spcAft>
          <a:spcPct val="0"/>
        </a:spcAft>
        <a:defRPr sz="2400">
          <a:solidFill>
            <a:schemeClr val="bg2"/>
          </a:solidFill>
          <a:latin typeface="Arial" pitchFamily="34" charset="0"/>
          <a:ea typeface="微软雅黑" pitchFamily="34" charset="-122"/>
        </a:defRPr>
      </a:lvl5pPr>
      <a:lvl6pPr marL="457200" algn="l" rtl="0" eaLnBrk="0" fontAlgn="base" hangingPunct="0">
        <a:spcBef>
          <a:spcPct val="0"/>
        </a:spcBef>
        <a:spcAft>
          <a:spcPct val="0"/>
        </a:spcAft>
        <a:defRPr sz="2400">
          <a:solidFill>
            <a:schemeClr val="bg2"/>
          </a:solidFill>
          <a:latin typeface="Arial" pitchFamily="34" charset="0"/>
          <a:ea typeface="微软雅黑" pitchFamily="34" charset="-122"/>
        </a:defRPr>
      </a:lvl6pPr>
      <a:lvl7pPr marL="914400" algn="l" rtl="0" eaLnBrk="0" fontAlgn="base" hangingPunct="0">
        <a:spcBef>
          <a:spcPct val="0"/>
        </a:spcBef>
        <a:spcAft>
          <a:spcPct val="0"/>
        </a:spcAft>
        <a:defRPr sz="2400">
          <a:solidFill>
            <a:schemeClr val="bg2"/>
          </a:solidFill>
          <a:latin typeface="Arial" pitchFamily="34" charset="0"/>
          <a:ea typeface="微软雅黑" pitchFamily="34" charset="-122"/>
        </a:defRPr>
      </a:lvl7pPr>
      <a:lvl8pPr marL="1371600" algn="l" rtl="0" eaLnBrk="0" fontAlgn="base" hangingPunct="0">
        <a:spcBef>
          <a:spcPct val="0"/>
        </a:spcBef>
        <a:spcAft>
          <a:spcPct val="0"/>
        </a:spcAft>
        <a:defRPr sz="2400">
          <a:solidFill>
            <a:schemeClr val="bg2"/>
          </a:solidFill>
          <a:latin typeface="Arial" pitchFamily="34" charset="0"/>
          <a:ea typeface="微软雅黑" pitchFamily="34" charset="-122"/>
        </a:defRPr>
      </a:lvl8pPr>
      <a:lvl9pPr marL="1828800" algn="l" rtl="0" eaLnBrk="0" fontAlgn="base" hangingPunct="0">
        <a:spcBef>
          <a:spcPct val="0"/>
        </a:spcBef>
        <a:spcAft>
          <a:spcPct val="0"/>
        </a:spcAft>
        <a:defRPr sz="2400">
          <a:solidFill>
            <a:schemeClr val="bg2"/>
          </a:solidFill>
          <a:latin typeface="Arial" pitchFamily="34" charset="0"/>
          <a:ea typeface="微软雅黑" pitchFamily="34" charset="-122"/>
        </a:defRPr>
      </a:lvl9pPr>
    </p:titleStyle>
    <p:bodyStyle>
      <a:lvl1pPr marL="342900" indent="-342900" algn="l" rtl="0" eaLnBrk="0" fontAlgn="base" hangingPunct="0">
        <a:spcBef>
          <a:spcPct val="20000"/>
        </a:spcBef>
        <a:spcAft>
          <a:spcPct val="0"/>
        </a:spcAft>
        <a:buChar char="•"/>
        <a:defRPr sz="2000">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ea typeface="仿宋_GB2312" pitchFamily="1"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8" y="-8468"/>
            <a:ext cx="917139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706" y="609600"/>
            <a:ext cx="6348815" cy="132080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09705" y="2160590"/>
            <a:ext cx="6348816" cy="3880773"/>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406197" y="6041364"/>
            <a:ext cx="684251"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2/22/2024</a:t>
            </a:fld>
            <a:endParaRPr lang="en-US" dirty="0"/>
          </a:p>
        </p:txBody>
      </p:sp>
      <p:sp>
        <p:nvSpPr>
          <p:cNvPr id="5" name="Footer Placeholder 4"/>
          <p:cNvSpPr>
            <a:spLocks noGrp="1"/>
          </p:cNvSpPr>
          <p:nvPr>
            <p:ph type="ftr" sz="quarter" idx="3"/>
          </p:nvPr>
        </p:nvSpPr>
        <p:spPr>
          <a:xfrm>
            <a:off x="609705" y="6041364"/>
            <a:ext cx="4623776"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5795" y="6041364"/>
            <a:ext cx="512727"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54801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emf"/><Relationship Id="rId1" Type="http://schemas.openxmlformats.org/officeDocument/2006/relationships/slideLayout" Target="../slideLayouts/slideLayout5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8.jpg"/><Relationship Id="rId5" Type="http://schemas.openxmlformats.org/officeDocument/2006/relationships/slideLayout" Target="../slideLayouts/slideLayout51.xml"/><Relationship Id="rId4"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9.jpeg"/><Relationship Id="rId4"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1.xml"/><Relationship Id="rId1" Type="http://schemas.openxmlformats.org/officeDocument/2006/relationships/tags" Target="../tags/tag4.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4.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image" Target="../media/image2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6.png"/><Relationship Id="rId1" Type="http://schemas.openxmlformats.org/officeDocument/2006/relationships/slideLayout" Target="../slideLayouts/slideLayout5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1940244"/>
            <a:ext cx="914558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5"/>
          <p:cNvSpPr>
            <a:spLocks noChangeArrowheads="1"/>
          </p:cNvSpPr>
          <p:nvPr/>
        </p:nvSpPr>
        <p:spPr bwMode="auto">
          <a:xfrm>
            <a:off x="0" y="1912938"/>
            <a:ext cx="9144000" cy="7620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6" name="Rectangle 5"/>
          <p:cNvSpPr>
            <a:spLocks noChangeArrowheads="1"/>
          </p:cNvSpPr>
          <p:nvPr/>
        </p:nvSpPr>
        <p:spPr bwMode="auto">
          <a:xfrm>
            <a:off x="0" y="5119688"/>
            <a:ext cx="9144000" cy="7620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03" name="Rectangle 3"/>
          <p:cNvSpPr txBox="1">
            <a:spLocks noChangeArrowheads="1"/>
          </p:cNvSpPr>
          <p:nvPr/>
        </p:nvSpPr>
        <p:spPr bwMode="auto">
          <a:xfrm>
            <a:off x="1404442" y="2924945"/>
            <a:ext cx="6408712"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dist" eaLnBrk="1" hangingPunct="1"/>
            <a:r>
              <a:rPr lang="zh-CN" altLang="en-US" sz="5400" b="1" dirty="0">
                <a:solidFill>
                  <a:schemeClr val="accent1"/>
                </a:solidFill>
                <a:latin typeface="华文中宋" panose="02010600040101010101" pitchFamily="2" charset="-122"/>
                <a:ea typeface="华文中宋" panose="02010600040101010101" pitchFamily="2" charset="-122"/>
              </a:rPr>
              <a:t>通用类</a:t>
            </a:r>
            <a:r>
              <a:rPr lang="zh-CN" altLang="en-US" sz="5400" b="1" dirty="0" smtClean="0">
                <a:solidFill>
                  <a:schemeClr val="accent1"/>
                </a:solidFill>
                <a:latin typeface="华文中宋" panose="02010600040101010101" pitchFamily="2" charset="-122"/>
                <a:ea typeface="华文中宋" panose="02010600040101010101" pitchFamily="2" charset="-122"/>
              </a:rPr>
              <a:t>实验室安全</a:t>
            </a:r>
            <a:endParaRPr lang="en-US" altLang="zh-CN" sz="5400" b="1" dirty="0" smtClean="0">
              <a:solidFill>
                <a:schemeClr val="accent1"/>
              </a:solidFill>
              <a:latin typeface="华文中宋" panose="02010600040101010101" pitchFamily="2" charset="-122"/>
              <a:ea typeface="华文中宋" panose="02010600040101010101" pitchFamily="2" charset="-122"/>
            </a:endParaRPr>
          </a:p>
          <a:p>
            <a:pPr algn="dist" eaLnBrk="1" hangingPunct="1"/>
            <a:r>
              <a:rPr lang="zh-CN" altLang="en-US" sz="5400" b="1" dirty="0" smtClean="0">
                <a:solidFill>
                  <a:schemeClr val="accent1"/>
                </a:solidFill>
                <a:latin typeface="华文中宋" panose="02010600040101010101" pitchFamily="2" charset="-122"/>
                <a:ea typeface="华文中宋" panose="02010600040101010101" pitchFamily="2" charset="-122"/>
              </a:rPr>
              <a:t>管理培训</a:t>
            </a:r>
            <a:endParaRPr lang="zh-CN" altLang="en-US" sz="5400" b="1" dirty="0">
              <a:solidFill>
                <a:schemeClr val="accent1"/>
              </a:solidFill>
              <a:latin typeface="华文中宋" panose="02010600040101010101" pitchFamily="2" charset="-122"/>
              <a:ea typeface="华文中宋" panose="02010600040101010101" pitchFamily="2" charset="-122"/>
            </a:endParaRP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015" y="139556"/>
            <a:ext cx="912379" cy="836712"/>
          </a:xfrm>
          <a:prstGeom prst="rect">
            <a:avLst/>
          </a:prstGeom>
          <a:noFill/>
          <a:ln>
            <a:noFill/>
          </a:ln>
          <a:extLst/>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920" y="-480266"/>
            <a:ext cx="5505692" cy="2328116"/>
          </a:xfrm>
          <a:prstGeom prst="rect">
            <a:avLst/>
          </a:prstGeom>
        </p:spPr>
      </p:pic>
      <p:sp>
        <p:nvSpPr>
          <p:cNvPr id="15" name="TextBox 55"/>
          <p:cNvSpPr txBox="1">
            <a:spLocks noChangeArrowheads="1"/>
          </p:cNvSpPr>
          <p:nvPr/>
        </p:nvSpPr>
        <p:spPr bwMode="auto">
          <a:xfrm>
            <a:off x="3099766" y="5741367"/>
            <a:ext cx="266429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lnSpc>
                <a:spcPct val="150000"/>
              </a:lnSpc>
            </a:pPr>
            <a:r>
              <a:rPr lang="zh-CN" altLang="en-US" sz="3200" b="1" dirty="0" smtClean="0">
                <a:solidFill>
                  <a:srgbClr val="0070C0"/>
                </a:solidFill>
                <a:latin typeface="楷体" panose="02010609060101010101" pitchFamily="49" charset="-122"/>
                <a:ea typeface="楷体" panose="02010609060101010101" pitchFamily="49" charset="-122"/>
              </a:rPr>
              <a:t> 实验设备处</a:t>
            </a:r>
            <a:endParaRPr lang="zh-CN" altLang="en-US" sz="3200" b="1" dirty="0">
              <a:solidFill>
                <a:srgbClr val="0070C0"/>
              </a:solidFill>
              <a:latin typeface="楷体" panose="02010609060101010101" pitchFamily="49" charset="-122"/>
              <a:ea typeface="楷体" panose="02010609060101010101" pitchFamily="49" charset="-122"/>
            </a:endParaRPr>
          </a:p>
        </p:txBody>
      </p:sp>
    </p:spTree>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additive="base">
                                        <p:cTn id="11" dur="500" fill="hold"/>
                                        <p:tgtEl>
                                          <p:spTgt spid="8196"/>
                                        </p:tgtEl>
                                        <p:attrNameLst>
                                          <p:attrName>ppt_x</p:attrName>
                                        </p:attrNameLst>
                                      </p:cBhvr>
                                      <p:tavLst>
                                        <p:tav tm="0">
                                          <p:val>
                                            <p:strVal val="#ppt_x"/>
                                          </p:val>
                                        </p:tav>
                                        <p:tav tm="100000">
                                          <p:val>
                                            <p:strVal val="#ppt_x"/>
                                          </p:val>
                                        </p:tav>
                                      </p:tavLst>
                                    </p:anim>
                                    <p:anim calcmode="lin" valueType="num">
                                      <p:cBhvr additive="base">
                                        <p:cTn id="12" dur="500" fill="hold"/>
                                        <p:tgtEl>
                                          <p:spTgt spid="819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16" presetClass="entr" presetSubtype="26"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barn(inHorizontal)">
                                      <p:cBhvr>
                                        <p:cTn id="16" dur="500"/>
                                        <p:tgtEl>
                                          <p:spTgt spid="8194"/>
                                        </p:tgtEl>
                                      </p:cBhvr>
                                    </p:animEffect>
                                  </p:childTnLst>
                                </p:cTn>
                              </p:par>
                            </p:childTnLst>
                          </p:cTn>
                        </p:par>
                        <p:par>
                          <p:cTn id="17" fill="hold" nodeType="afterGroup">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8203"/>
                                        </p:tgtEl>
                                        <p:attrNameLst>
                                          <p:attrName>style.visibility</p:attrName>
                                        </p:attrNameLst>
                                      </p:cBhvr>
                                      <p:to>
                                        <p:strVal val="visible"/>
                                      </p:to>
                                    </p:set>
                                    <p:anim by="(-#ppt_w*2)" calcmode="lin" valueType="num">
                                      <p:cBhvr rctx="PPT">
                                        <p:cTn id="20" dur="500" autoRev="1" fill="hold">
                                          <p:stCondLst>
                                            <p:cond delay="0"/>
                                          </p:stCondLst>
                                        </p:cTn>
                                        <p:tgtEl>
                                          <p:spTgt spid="8203"/>
                                        </p:tgtEl>
                                        <p:attrNameLst>
                                          <p:attrName>ppt_w</p:attrName>
                                        </p:attrNameLst>
                                      </p:cBhvr>
                                    </p:anim>
                                    <p:anim by="(#ppt_w*0.50)" calcmode="lin" valueType="num">
                                      <p:cBhvr>
                                        <p:cTn id="21" dur="500" decel="50000" autoRev="1" fill="hold">
                                          <p:stCondLst>
                                            <p:cond delay="0"/>
                                          </p:stCondLst>
                                        </p:cTn>
                                        <p:tgtEl>
                                          <p:spTgt spid="8203"/>
                                        </p:tgtEl>
                                        <p:attrNameLst>
                                          <p:attrName>ppt_x</p:attrName>
                                        </p:attrNameLst>
                                      </p:cBhvr>
                                    </p:anim>
                                    <p:anim from="(-#ppt_h/2)" to="(#ppt_y)" calcmode="lin" valueType="num">
                                      <p:cBhvr>
                                        <p:cTn id="22" dur="1000" fill="hold">
                                          <p:stCondLst>
                                            <p:cond delay="0"/>
                                          </p:stCondLst>
                                        </p:cTn>
                                        <p:tgtEl>
                                          <p:spTgt spid="8203"/>
                                        </p:tgtEl>
                                        <p:attrNameLst>
                                          <p:attrName>ppt_y</p:attrName>
                                        </p:attrNameLst>
                                      </p:cBhvr>
                                    </p:anim>
                                    <p:animRot by="21600000">
                                      <p:cBhvr>
                                        <p:cTn id="23" dur="1000" fill="hold">
                                          <p:stCondLst>
                                            <p:cond delay="0"/>
                                          </p:stCondLst>
                                        </p:cTn>
                                        <p:tgtEl>
                                          <p:spTgt spid="8203"/>
                                        </p:tgtEl>
                                        <p:attrNameLst>
                                          <p:attrName>r</p:attrName>
                                        </p:attrNameLst>
                                      </p:cBhvr>
                                    </p:animRot>
                                  </p:childTnLst>
                                </p:cTn>
                              </p:par>
                            </p:childTnLst>
                          </p:cTn>
                        </p:par>
                        <p:par>
                          <p:cTn id="24" fill="hold">
                            <p:stCondLst>
                              <p:cond delay="31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autoUpdateAnimBg="0"/>
      <p:bldP spid="8196" grpId="0" animBg="1" autoUpdateAnimBg="0"/>
      <p:bldP spid="8203" grpId="0" autoUpdateAnimBg="0"/>
      <p:bldP spid="1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Freeform 4"/>
          <p:cNvSpPr/>
          <p:nvPr/>
        </p:nvSpPr>
        <p:spPr>
          <a:xfrm>
            <a:off x="481827" y="2729637"/>
            <a:ext cx="8175306" cy="2677042"/>
          </a:xfrm>
          <a:custGeom>
            <a:avLst/>
            <a:gdLst/>
            <a:ahLst/>
            <a:cxnLst/>
            <a:rect l="l" t="t" r="r" b="b"/>
            <a:pathLst>
              <a:path w="19298920" h="6319520">
                <a:moveTo>
                  <a:pt x="50800" y="0"/>
                </a:moveTo>
                <a:lnTo>
                  <a:pt x="19248120" y="0"/>
                </a:lnTo>
                <a:cubicBezTo>
                  <a:pt x="19276186" y="0"/>
                  <a:pt x="19298920" y="22733"/>
                  <a:pt x="19298920" y="50800"/>
                </a:cubicBezTo>
                <a:lnTo>
                  <a:pt x="19298920" y="6268720"/>
                </a:lnTo>
                <a:cubicBezTo>
                  <a:pt x="19298920" y="6296787"/>
                  <a:pt x="19276186" y="6319520"/>
                  <a:pt x="19248120" y="6319520"/>
                </a:cubicBezTo>
                <a:lnTo>
                  <a:pt x="50800" y="6319520"/>
                </a:lnTo>
                <a:cubicBezTo>
                  <a:pt x="22733" y="6319520"/>
                  <a:pt x="0" y="6296787"/>
                  <a:pt x="0" y="6268720"/>
                </a:cubicBezTo>
                <a:lnTo>
                  <a:pt x="0" y="50800"/>
                </a:lnTo>
                <a:cubicBezTo>
                  <a:pt x="0" y="22733"/>
                  <a:pt x="22733" y="0"/>
                  <a:pt x="50800" y="0"/>
                </a:cubicBezTo>
                <a:moveTo>
                  <a:pt x="50800" y="101600"/>
                </a:moveTo>
                <a:lnTo>
                  <a:pt x="50800" y="50800"/>
                </a:lnTo>
                <a:lnTo>
                  <a:pt x="101600" y="50800"/>
                </a:lnTo>
                <a:lnTo>
                  <a:pt x="101600" y="6268720"/>
                </a:lnTo>
                <a:lnTo>
                  <a:pt x="50800" y="6268720"/>
                </a:lnTo>
                <a:lnTo>
                  <a:pt x="50800" y="6217920"/>
                </a:lnTo>
                <a:lnTo>
                  <a:pt x="19248120" y="6217920"/>
                </a:lnTo>
                <a:lnTo>
                  <a:pt x="19248120" y="6268720"/>
                </a:lnTo>
                <a:lnTo>
                  <a:pt x="19197320" y="6268720"/>
                </a:lnTo>
                <a:lnTo>
                  <a:pt x="19197320" y="50800"/>
                </a:lnTo>
                <a:lnTo>
                  <a:pt x="19248120" y="50800"/>
                </a:lnTo>
                <a:lnTo>
                  <a:pt x="19248120" y="101600"/>
                </a:lnTo>
                <a:lnTo>
                  <a:pt x="50800" y="101600"/>
                </a:lnTo>
                <a:close/>
              </a:path>
            </a:pathLst>
          </a:custGeom>
          <a:solidFill>
            <a:schemeClr val="accent1"/>
          </a:solidFill>
          <a:ln>
            <a:solidFill>
              <a:schemeClr val="accent2"/>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350"/>
          </a:p>
        </p:txBody>
      </p:sp>
      <p:pic>
        <p:nvPicPr>
          <p:cNvPr id="6" name="装饰"/>
          <p:cNvPicPr>
            <a:picLocks noChangeAspect="1"/>
          </p:cNvPicPr>
          <p:nvPr/>
        </p:nvPicPr>
        <p:blipFill>
          <a:blip r:embed="rId2"/>
          <a:stretch>
            <a:fillRect/>
          </a:stretch>
        </p:blipFill>
        <p:spPr>
          <a:xfrm>
            <a:off x="7538723" y="4010723"/>
            <a:ext cx="2080414" cy="2147614"/>
          </a:xfrm>
          <a:prstGeom prst="rect">
            <a:avLst/>
          </a:prstGeom>
        </p:spPr>
      </p:pic>
      <p:grpSp>
        <p:nvGrpSpPr>
          <p:cNvPr id="17" name="组合 16">
            <a:extLst>
              <a:ext uri="{FF2B5EF4-FFF2-40B4-BE49-F238E27FC236}">
                <a16:creationId xmlns:a16="http://schemas.microsoft.com/office/drawing/2014/main" id="{3067FDAF-454B-4ABD-FB36-5EE97AC0726F}"/>
              </a:ext>
            </a:extLst>
          </p:cNvPr>
          <p:cNvGrpSpPr/>
          <p:nvPr/>
        </p:nvGrpSpPr>
        <p:grpSpPr>
          <a:xfrm>
            <a:off x="6864079" y="-1802442"/>
            <a:ext cx="4083859" cy="4733252"/>
            <a:chOff x="9150516" y="-3545045"/>
            <a:chExt cx="5444200" cy="6309907"/>
          </a:xfrm>
        </p:grpSpPr>
        <p:sp>
          <p:nvSpPr>
            <p:cNvPr id="15" name="任意多边形: 形状 14">
              <a:extLst>
                <a:ext uri="{FF2B5EF4-FFF2-40B4-BE49-F238E27FC236}">
                  <a16:creationId xmlns:a16="http://schemas.microsoft.com/office/drawing/2014/main" id="{364E6631-8A07-CD23-5A50-CA67A4E57518}"/>
                </a:ext>
              </a:extLst>
            </p:cNvPr>
            <p:cNvSpPr/>
            <p:nvPr/>
          </p:nvSpPr>
          <p:spPr bwMode="auto">
            <a:xfrm rot="12503719">
              <a:off x="10949698" y="-3021302"/>
              <a:ext cx="2183406" cy="3737545"/>
            </a:xfrm>
            <a:custGeom>
              <a:avLst/>
              <a:gdLst>
                <a:gd name="connsiteX0" fmla="*/ 757435 w 2183406"/>
                <a:gd name="connsiteY0" fmla="*/ 3737545 h 3737545"/>
                <a:gd name="connsiteX1" fmla="*/ 757435 w 2183406"/>
                <a:gd name="connsiteY1" fmla="*/ 2914376 h 3737545"/>
                <a:gd name="connsiteX2" fmla="*/ 741294 w 2183406"/>
                <a:gd name="connsiteY2" fmla="*/ 2795279 h 3737545"/>
                <a:gd name="connsiteX3" fmla="*/ 883332 w 2183406"/>
                <a:gd name="connsiteY3" fmla="*/ 2049173 h 3737545"/>
                <a:gd name="connsiteX4" fmla="*/ 885697 w 2183406"/>
                <a:gd name="connsiteY4" fmla="*/ 2037255 h 3737545"/>
                <a:gd name="connsiteX5" fmla="*/ 879220 w 2183406"/>
                <a:gd name="connsiteY5" fmla="*/ 2015625 h 3737545"/>
                <a:gd name="connsiteX6" fmla="*/ 876702 w 2183406"/>
                <a:gd name="connsiteY6" fmla="*/ 2007258 h 3737545"/>
                <a:gd name="connsiteX7" fmla="*/ 669900 w 2183406"/>
                <a:gd name="connsiteY7" fmla="*/ 1310149 h 3737545"/>
                <a:gd name="connsiteX8" fmla="*/ 666462 w 2183406"/>
                <a:gd name="connsiteY8" fmla="*/ 1299097 h 3737545"/>
                <a:gd name="connsiteX9" fmla="*/ 659906 w 2183406"/>
                <a:gd name="connsiteY9" fmla="*/ 1359119 h 3737545"/>
                <a:gd name="connsiteX10" fmla="*/ 333187 w 2183406"/>
                <a:gd name="connsiteY10" fmla="*/ 1719716 h 3737545"/>
                <a:gd name="connsiteX11" fmla="*/ 0 w 2183406"/>
                <a:gd name="connsiteY11" fmla="*/ 1761727 h 3737545"/>
                <a:gd name="connsiteX12" fmla="*/ 562861 w 2183406"/>
                <a:gd name="connsiteY12" fmla="*/ 1170068 h 3737545"/>
                <a:gd name="connsiteX13" fmla="*/ 624522 w 2183406"/>
                <a:gd name="connsiteY13" fmla="*/ 1164265 h 3737545"/>
                <a:gd name="connsiteX14" fmla="*/ 615724 w 2183406"/>
                <a:gd name="connsiteY14" fmla="*/ 1135982 h 3737545"/>
                <a:gd name="connsiteX15" fmla="*/ 576191 w 2183406"/>
                <a:gd name="connsiteY15" fmla="*/ 1008887 h 3737545"/>
                <a:gd name="connsiteX16" fmla="*/ 485715 w 2183406"/>
                <a:gd name="connsiteY16" fmla="*/ 781188 h 3737545"/>
                <a:gd name="connsiteX17" fmla="*/ 324150 w 2183406"/>
                <a:gd name="connsiteY17" fmla="*/ 283754 h 3737545"/>
                <a:gd name="connsiteX18" fmla="*/ 265987 w 2183406"/>
                <a:gd name="connsiteY18" fmla="*/ 63061 h 3737545"/>
                <a:gd name="connsiteX19" fmla="*/ 330613 w 2183406"/>
                <a:gd name="connsiteY19" fmla="*/ 3509 h 3737545"/>
                <a:gd name="connsiteX20" fmla="*/ 337075 w 2183406"/>
                <a:gd name="connsiteY20" fmla="*/ 6 h 3737545"/>
                <a:gd name="connsiteX21" fmla="*/ 346769 w 2183406"/>
                <a:gd name="connsiteY21" fmla="*/ 161147 h 3737545"/>
                <a:gd name="connsiteX22" fmla="*/ 485715 w 2183406"/>
                <a:gd name="connsiteY22" fmla="*/ 658581 h 3737545"/>
                <a:gd name="connsiteX23" fmla="*/ 563267 w 2183406"/>
                <a:gd name="connsiteY23" fmla="*/ 833733 h 3737545"/>
                <a:gd name="connsiteX24" fmla="*/ 595579 w 2183406"/>
                <a:gd name="connsiteY24" fmla="*/ 963347 h 3737545"/>
                <a:gd name="connsiteX25" fmla="*/ 744219 w 2183406"/>
                <a:gd name="connsiteY25" fmla="*/ 1418744 h 3737545"/>
                <a:gd name="connsiteX26" fmla="*/ 884326 w 2183406"/>
                <a:gd name="connsiteY26" fmla="*/ 1846063 h 3737545"/>
                <a:gd name="connsiteX27" fmla="*/ 908783 w 2183406"/>
                <a:gd name="connsiteY27" fmla="*/ 1920655 h 3737545"/>
                <a:gd name="connsiteX28" fmla="*/ 909377 w 2183406"/>
                <a:gd name="connsiteY28" fmla="*/ 1917652 h 3737545"/>
                <a:gd name="connsiteX29" fmla="*/ 928913 w 2183406"/>
                <a:gd name="connsiteY29" fmla="*/ 1818582 h 3737545"/>
                <a:gd name="connsiteX30" fmla="*/ 945578 w 2183406"/>
                <a:gd name="connsiteY30" fmla="*/ 1733591 h 3737545"/>
                <a:gd name="connsiteX31" fmla="*/ 937761 w 2183406"/>
                <a:gd name="connsiteY31" fmla="*/ 1731408 h 3737545"/>
                <a:gd name="connsiteX32" fmla="*/ 934425 w 2183406"/>
                <a:gd name="connsiteY32" fmla="*/ 1730476 h 3737545"/>
                <a:gd name="connsiteX33" fmla="*/ 940354 w 2183406"/>
                <a:gd name="connsiteY33" fmla="*/ 1725079 h 3737545"/>
                <a:gd name="connsiteX34" fmla="*/ 948515 w 2183406"/>
                <a:gd name="connsiteY34" fmla="*/ 1718604 h 3737545"/>
                <a:gd name="connsiteX35" fmla="*/ 964556 w 2183406"/>
                <a:gd name="connsiteY35" fmla="*/ 1635838 h 3737545"/>
                <a:gd name="connsiteX36" fmla="*/ 973718 w 2183406"/>
                <a:gd name="connsiteY36" fmla="*/ 1586797 h 3737545"/>
                <a:gd name="connsiteX37" fmla="*/ 983403 w 2183406"/>
                <a:gd name="connsiteY37" fmla="*/ 1460694 h 3737545"/>
                <a:gd name="connsiteX38" fmla="*/ 1041509 w 2183406"/>
                <a:gd name="connsiteY38" fmla="*/ 1275043 h 3737545"/>
                <a:gd name="connsiteX39" fmla="*/ 1112528 w 2183406"/>
                <a:gd name="connsiteY39" fmla="*/ 781142 h 3737545"/>
                <a:gd name="connsiteX40" fmla="*/ 1086703 w 2183406"/>
                <a:gd name="connsiteY40" fmla="*/ 630519 h 3737545"/>
                <a:gd name="connsiteX41" fmla="*/ 1096387 w 2183406"/>
                <a:gd name="connsiteY41" fmla="*/ 630519 h 3737545"/>
                <a:gd name="connsiteX42" fmla="*/ 1190003 w 2183406"/>
                <a:gd name="connsiteY42" fmla="*/ 669050 h 3737545"/>
                <a:gd name="connsiteX43" fmla="*/ 1167406 w 2183406"/>
                <a:gd name="connsiteY43" fmla="*/ 889730 h 3737545"/>
                <a:gd name="connsiteX44" fmla="*/ 1073790 w 2183406"/>
                <a:gd name="connsiteY44" fmla="*/ 1394140 h 3737545"/>
                <a:gd name="connsiteX45" fmla="*/ 1009228 w 2183406"/>
                <a:gd name="connsiteY45" fmla="*/ 1625328 h 3737545"/>
                <a:gd name="connsiteX46" fmla="*/ 1002772 w 2183406"/>
                <a:gd name="connsiteY46" fmla="*/ 1663421 h 3737545"/>
                <a:gd name="connsiteX47" fmla="*/ 999989 w 2183406"/>
                <a:gd name="connsiteY47" fmla="*/ 1679839 h 3737545"/>
                <a:gd name="connsiteX48" fmla="*/ 1006267 w 2183406"/>
                <a:gd name="connsiteY48" fmla="*/ 1675216 h 3737545"/>
                <a:gd name="connsiteX49" fmla="*/ 1484494 w 2183406"/>
                <a:gd name="connsiteY49" fmla="*/ 1414704 h 3737545"/>
                <a:gd name="connsiteX50" fmla="*/ 2183406 w 2183406"/>
                <a:gd name="connsiteY50" fmla="*/ 1677847 h 3737545"/>
                <a:gd name="connsiteX51" fmla="*/ 1782179 w 2183406"/>
                <a:gd name="connsiteY51" fmla="*/ 1874327 h 3737545"/>
                <a:gd name="connsiteX52" fmla="*/ 1147981 w 2183406"/>
                <a:gd name="connsiteY52" fmla="*/ 1790122 h 3737545"/>
                <a:gd name="connsiteX53" fmla="*/ 1024518 w 2183406"/>
                <a:gd name="connsiteY53" fmla="*/ 1755639 h 3737545"/>
                <a:gd name="connsiteX54" fmla="*/ 988832 w 2183406"/>
                <a:gd name="connsiteY54" fmla="*/ 1745671 h 3737545"/>
                <a:gd name="connsiteX55" fmla="*/ 987438 w 2183406"/>
                <a:gd name="connsiteY55" fmla="*/ 1753893 h 3737545"/>
                <a:gd name="connsiteX56" fmla="*/ 957579 w 2183406"/>
                <a:gd name="connsiteY56" fmla="*/ 1930076 h 3737545"/>
                <a:gd name="connsiteX57" fmla="*/ 943859 w 2183406"/>
                <a:gd name="connsiteY57" fmla="*/ 2017209 h 3737545"/>
                <a:gd name="connsiteX58" fmla="*/ 942750 w 2183406"/>
                <a:gd name="connsiteY58" fmla="*/ 2024252 h 3737545"/>
                <a:gd name="connsiteX59" fmla="*/ 956273 w 2183406"/>
                <a:gd name="connsiteY59" fmla="*/ 2065496 h 3737545"/>
                <a:gd name="connsiteX60" fmla="*/ 986566 w 2183406"/>
                <a:gd name="connsiteY60" fmla="*/ 2157889 h 3737545"/>
                <a:gd name="connsiteX61" fmla="*/ 996261 w 2183406"/>
                <a:gd name="connsiteY61" fmla="*/ 2283999 h 3737545"/>
                <a:gd name="connsiteX62" fmla="*/ 1144900 w 2183406"/>
                <a:gd name="connsiteY62" fmla="*/ 3128236 h 3737545"/>
                <a:gd name="connsiteX63" fmla="*/ 1051192 w 2183406"/>
                <a:gd name="connsiteY63" fmla="*/ 3005629 h 3737545"/>
                <a:gd name="connsiteX64" fmla="*/ 1002723 w 2183406"/>
                <a:gd name="connsiteY64" fmla="*/ 2732390 h 3737545"/>
                <a:gd name="connsiteX65" fmla="*/ 993029 w 2183406"/>
                <a:gd name="connsiteY65" fmla="*/ 2585262 h 3737545"/>
                <a:gd name="connsiteX66" fmla="*/ 944560 w 2183406"/>
                <a:gd name="connsiteY66" fmla="*/ 2245465 h 3737545"/>
                <a:gd name="connsiteX67" fmla="*/ 929867 w 2183406"/>
                <a:gd name="connsiteY67" fmla="*/ 2189033 h 3737545"/>
                <a:gd name="connsiteX68" fmla="*/ 921435 w 2183406"/>
                <a:gd name="connsiteY68" fmla="*/ 2159629 h 3737545"/>
                <a:gd name="connsiteX69" fmla="*/ 911275 w 2183406"/>
                <a:gd name="connsiteY69" fmla="*/ 2224151 h 3737545"/>
                <a:gd name="connsiteX70" fmla="*/ 847822 w 2183406"/>
                <a:gd name="connsiteY70" fmla="*/ 2627143 h 3737545"/>
                <a:gd name="connsiteX71" fmla="*/ 815541 w 2183406"/>
                <a:gd name="connsiteY71" fmla="*/ 2865336 h 3737545"/>
                <a:gd name="connsiteX72" fmla="*/ 828454 w 2183406"/>
                <a:gd name="connsiteY72" fmla="*/ 3194604 h 3737545"/>
                <a:gd name="connsiteX73" fmla="*/ 851051 w 2183406"/>
                <a:gd name="connsiteY73" fmla="*/ 3334718 h 3737545"/>
                <a:gd name="connsiteX74" fmla="*/ 847822 w 2183406"/>
                <a:gd name="connsiteY74" fmla="*/ 3600935 h 3737545"/>
                <a:gd name="connsiteX75" fmla="*/ 757435 w 2183406"/>
                <a:gd name="connsiteY75" fmla="*/ 3737545 h 373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183406" h="3737544">
                  <a:moveTo>
                    <a:pt x="757435" y="3737545"/>
                  </a:moveTo>
                  <a:cubicBezTo>
                    <a:pt x="757435" y="3737545"/>
                    <a:pt x="754207" y="2938896"/>
                    <a:pt x="757435" y="2914376"/>
                  </a:cubicBezTo>
                  <a:cubicBezTo>
                    <a:pt x="760663" y="2886353"/>
                    <a:pt x="741294" y="2795279"/>
                    <a:pt x="741294" y="2795279"/>
                  </a:cubicBezTo>
                  <a:cubicBezTo>
                    <a:pt x="741294" y="2795279"/>
                    <a:pt x="741294" y="2795279"/>
                    <a:pt x="883332" y="2049173"/>
                  </a:cubicBezTo>
                  <a:lnTo>
                    <a:pt x="885697" y="2037255"/>
                  </a:lnTo>
                  <a:lnTo>
                    <a:pt x="879220" y="2015625"/>
                  </a:lnTo>
                  <a:cubicBezTo>
                    <a:pt x="877611" y="2010268"/>
                    <a:pt x="876702" y="2007258"/>
                    <a:pt x="876702" y="2007258"/>
                  </a:cubicBezTo>
                  <a:cubicBezTo>
                    <a:pt x="669900" y="1310149"/>
                    <a:pt x="669900" y="1310149"/>
                    <a:pt x="669900" y="1310149"/>
                  </a:cubicBezTo>
                  <a:lnTo>
                    <a:pt x="666462" y="1299097"/>
                  </a:lnTo>
                  <a:lnTo>
                    <a:pt x="659906" y="1359119"/>
                  </a:lnTo>
                  <a:cubicBezTo>
                    <a:pt x="634026" y="1446643"/>
                    <a:pt x="449642" y="1677704"/>
                    <a:pt x="333187" y="1719716"/>
                  </a:cubicBezTo>
                  <a:cubicBezTo>
                    <a:pt x="216734" y="1761727"/>
                    <a:pt x="0" y="1761727"/>
                    <a:pt x="0" y="1761727"/>
                  </a:cubicBezTo>
                  <a:cubicBezTo>
                    <a:pt x="0" y="1761727"/>
                    <a:pt x="268491" y="1191073"/>
                    <a:pt x="562861" y="1170068"/>
                  </a:cubicBezTo>
                  <a:lnTo>
                    <a:pt x="624522" y="1164265"/>
                  </a:lnTo>
                  <a:lnTo>
                    <a:pt x="615724" y="1135982"/>
                  </a:lnTo>
                  <a:cubicBezTo>
                    <a:pt x="576191" y="1008887"/>
                    <a:pt x="576191" y="1008887"/>
                    <a:pt x="576191" y="1008887"/>
                  </a:cubicBezTo>
                  <a:cubicBezTo>
                    <a:pt x="576191" y="1008887"/>
                    <a:pt x="498640" y="816219"/>
                    <a:pt x="485715" y="781188"/>
                  </a:cubicBezTo>
                  <a:cubicBezTo>
                    <a:pt x="472790" y="746157"/>
                    <a:pt x="340307" y="343306"/>
                    <a:pt x="324150" y="283754"/>
                  </a:cubicBezTo>
                  <a:cubicBezTo>
                    <a:pt x="311225" y="227705"/>
                    <a:pt x="265987" y="63061"/>
                    <a:pt x="265987" y="63061"/>
                  </a:cubicBezTo>
                  <a:cubicBezTo>
                    <a:pt x="330613" y="3509"/>
                    <a:pt x="330613" y="3509"/>
                    <a:pt x="330613" y="3509"/>
                  </a:cubicBezTo>
                  <a:lnTo>
                    <a:pt x="337075" y="6"/>
                  </a:lnTo>
                  <a:cubicBezTo>
                    <a:pt x="337075" y="6"/>
                    <a:pt x="311225" y="-3497"/>
                    <a:pt x="346769" y="161147"/>
                  </a:cubicBezTo>
                  <a:cubicBezTo>
                    <a:pt x="379082" y="329293"/>
                    <a:pt x="485715" y="658581"/>
                    <a:pt x="485715" y="658581"/>
                  </a:cubicBezTo>
                  <a:cubicBezTo>
                    <a:pt x="563267" y="833733"/>
                    <a:pt x="563267" y="833733"/>
                    <a:pt x="563267" y="833733"/>
                  </a:cubicBezTo>
                  <a:cubicBezTo>
                    <a:pt x="563267" y="833733"/>
                    <a:pt x="576191" y="910801"/>
                    <a:pt x="595579" y="963347"/>
                  </a:cubicBezTo>
                  <a:cubicBezTo>
                    <a:pt x="611736" y="1015893"/>
                    <a:pt x="744219" y="1418744"/>
                    <a:pt x="744219" y="1418744"/>
                  </a:cubicBezTo>
                  <a:cubicBezTo>
                    <a:pt x="804806" y="1603530"/>
                    <a:pt x="850245" y="1742120"/>
                    <a:pt x="884326" y="1846063"/>
                  </a:cubicBezTo>
                  <a:lnTo>
                    <a:pt x="908783" y="1920655"/>
                  </a:lnTo>
                  <a:lnTo>
                    <a:pt x="909377" y="1917652"/>
                  </a:lnTo>
                  <a:cubicBezTo>
                    <a:pt x="915500" y="1886660"/>
                    <a:pt x="922205" y="1852675"/>
                    <a:pt x="928913" y="1818582"/>
                  </a:cubicBezTo>
                  <a:lnTo>
                    <a:pt x="945578" y="1733591"/>
                  </a:lnTo>
                  <a:lnTo>
                    <a:pt x="937761" y="1731408"/>
                  </a:lnTo>
                  <a:cubicBezTo>
                    <a:pt x="934425" y="1730476"/>
                    <a:pt x="934425" y="1730476"/>
                    <a:pt x="934425" y="1730476"/>
                  </a:cubicBezTo>
                  <a:cubicBezTo>
                    <a:pt x="934829" y="1729818"/>
                    <a:pt x="936864" y="1727967"/>
                    <a:pt x="940354" y="1725079"/>
                  </a:cubicBezTo>
                  <a:lnTo>
                    <a:pt x="948515" y="1718604"/>
                  </a:lnTo>
                  <a:lnTo>
                    <a:pt x="964556" y="1635838"/>
                  </a:lnTo>
                  <a:cubicBezTo>
                    <a:pt x="968958" y="1612863"/>
                    <a:pt x="972205" y="1595554"/>
                    <a:pt x="973718" y="1586797"/>
                  </a:cubicBezTo>
                  <a:cubicBezTo>
                    <a:pt x="983403" y="1534254"/>
                    <a:pt x="983403" y="1460694"/>
                    <a:pt x="983403" y="1460694"/>
                  </a:cubicBezTo>
                  <a:cubicBezTo>
                    <a:pt x="983403" y="1460694"/>
                    <a:pt x="983403" y="1460694"/>
                    <a:pt x="1041509" y="1275043"/>
                  </a:cubicBezTo>
                  <a:cubicBezTo>
                    <a:pt x="1041509" y="1275043"/>
                    <a:pt x="1106072" y="945775"/>
                    <a:pt x="1112528" y="781142"/>
                  </a:cubicBezTo>
                  <a:cubicBezTo>
                    <a:pt x="1115756" y="620011"/>
                    <a:pt x="1086703" y="630519"/>
                    <a:pt x="1086703" y="630519"/>
                  </a:cubicBezTo>
                  <a:lnTo>
                    <a:pt x="1096387" y="630519"/>
                  </a:lnTo>
                  <a:cubicBezTo>
                    <a:pt x="1096387" y="630519"/>
                    <a:pt x="1096387" y="630519"/>
                    <a:pt x="1190003" y="669050"/>
                  </a:cubicBezTo>
                  <a:cubicBezTo>
                    <a:pt x="1190003" y="669050"/>
                    <a:pt x="1173862" y="833684"/>
                    <a:pt x="1167406" y="889730"/>
                  </a:cubicBezTo>
                  <a:cubicBezTo>
                    <a:pt x="1160949" y="949279"/>
                    <a:pt x="1080247" y="1355609"/>
                    <a:pt x="1073790" y="1394140"/>
                  </a:cubicBezTo>
                  <a:cubicBezTo>
                    <a:pt x="1064106" y="1429169"/>
                    <a:pt x="1009228" y="1625328"/>
                    <a:pt x="1009228" y="1625328"/>
                  </a:cubicBezTo>
                  <a:cubicBezTo>
                    <a:pt x="1009228" y="1625328"/>
                    <a:pt x="1009228" y="1625328"/>
                    <a:pt x="1002772" y="1663421"/>
                  </a:cubicBezTo>
                  <a:lnTo>
                    <a:pt x="999989" y="1679839"/>
                  </a:lnTo>
                  <a:lnTo>
                    <a:pt x="1006267" y="1675216"/>
                  </a:lnTo>
                  <a:cubicBezTo>
                    <a:pt x="1133825" y="1582458"/>
                    <a:pt x="1394704" y="1406809"/>
                    <a:pt x="1484494" y="1414704"/>
                  </a:cubicBezTo>
                  <a:cubicBezTo>
                    <a:pt x="1617157" y="1425230"/>
                    <a:pt x="1866307" y="1383126"/>
                    <a:pt x="2183406" y="1677847"/>
                  </a:cubicBezTo>
                  <a:cubicBezTo>
                    <a:pt x="2183406" y="1677847"/>
                    <a:pt x="1888957" y="1860293"/>
                    <a:pt x="1782179" y="1874327"/>
                  </a:cubicBezTo>
                  <a:cubicBezTo>
                    <a:pt x="1678636" y="1891870"/>
                    <a:pt x="1358302" y="1849767"/>
                    <a:pt x="1147981" y="1790122"/>
                  </a:cubicBezTo>
                  <a:cubicBezTo>
                    <a:pt x="1094591" y="1775210"/>
                    <a:pt x="1054550" y="1764026"/>
                    <a:pt x="1024518" y="1755639"/>
                  </a:cubicBezTo>
                  <a:lnTo>
                    <a:pt x="988832" y="1745671"/>
                  </a:lnTo>
                  <a:lnTo>
                    <a:pt x="987438" y="1753893"/>
                  </a:lnTo>
                  <a:cubicBezTo>
                    <a:pt x="980175" y="1796748"/>
                    <a:pt x="970491" y="1853889"/>
                    <a:pt x="957579" y="1930076"/>
                  </a:cubicBezTo>
                  <a:cubicBezTo>
                    <a:pt x="957579" y="1930076"/>
                    <a:pt x="957579" y="1930076"/>
                    <a:pt x="943859" y="2017209"/>
                  </a:cubicBezTo>
                  <a:lnTo>
                    <a:pt x="942750" y="2024252"/>
                  </a:lnTo>
                  <a:lnTo>
                    <a:pt x="956273" y="2065496"/>
                  </a:lnTo>
                  <a:cubicBezTo>
                    <a:pt x="986566" y="2157889"/>
                    <a:pt x="986566" y="2157889"/>
                    <a:pt x="986566" y="2157889"/>
                  </a:cubicBezTo>
                  <a:cubicBezTo>
                    <a:pt x="986566" y="2157889"/>
                    <a:pt x="989798" y="2255975"/>
                    <a:pt x="996261" y="2283999"/>
                  </a:cubicBezTo>
                  <a:cubicBezTo>
                    <a:pt x="1002722" y="2308521"/>
                    <a:pt x="1144900" y="3128236"/>
                    <a:pt x="1144900" y="3128236"/>
                  </a:cubicBezTo>
                  <a:cubicBezTo>
                    <a:pt x="1144900" y="3128236"/>
                    <a:pt x="1057655" y="3023144"/>
                    <a:pt x="1051192" y="3005629"/>
                  </a:cubicBezTo>
                  <a:cubicBezTo>
                    <a:pt x="1047961" y="2991617"/>
                    <a:pt x="1005954" y="2753409"/>
                    <a:pt x="1002723" y="2732390"/>
                  </a:cubicBezTo>
                  <a:cubicBezTo>
                    <a:pt x="1002723" y="2711372"/>
                    <a:pt x="996261" y="2592268"/>
                    <a:pt x="993029" y="2585262"/>
                  </a:cubicBezTo>
                  <a:cubicBezTo>
                    <a:pt x="993029" y="2574753"/>
                    <a:pt x="951023" y="2291005"/>
                    <a:pt x="944560" y="2245465"/>
                  </a:cubicBezTo>
                  <a:cubicBezTo>
                    <a:pt x="942136" y="2234081"/>
                    <a:pt x="936684" y="2213500"/>
                    <a:pt x="929867" y="2189033"/>
                  </a:cubicBezTo>
                  <a:lnTo>
                    <a:pt x="921435" y="2159629"/>
                  </a:lnTo>
                  <a:lnTo>
                    <a:pt x="911275" y="2224151"/>
                  </a:lnTo>
                  <a:cubicBezTo>
                    <a:pt x="895841" y="2322176"/>
                    <a:pt x="875262" y="2452876"/>
                    <a:pt x="847822" y="2627143"/>
                  </a:cubicBezTo>
                  <a:cubicBezTo>
                    <a:pt x="847822" y="2627143"/>
                    <a:pt x="815541" y="2819799"/>
                    <a:pt x="815541" y="2865336"/>
                  </a:cubicBezTo>
                  <a:cubicBezTo>
                    <a:pt x="815541" y="2910873"/>
                    <a:pt x="828454" y="3187598"/>
                    <a:pt x="828454" y="3194604"/>
                  </a:cubicBezTo>
                  <a:cubicBezTo>
                    <a:pt x="828453" y="3201610"/>
                    <a:pt x="847823" y="3313701"/>
                    <a:pt x="851051" y="3334718"/>
                  </a:cubicBezTo>
                  <a:cubicBezTo>
                    <a:pt x="854279" y="3355735"/>
                    <a:pt x="851050" y="3586923"/>
                    <a:pt x="847822" y="3600935"/>
                  </a:cubicBezTo>
                  <a:cubicBezTo>
                    <a:pt x="847822" y="3614946"/>
                    <a:pt x="757435" y="3737545"/>
                    <a:pt x="757435" y="37375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350"/>
            </a:p>
          </p:txBody>
        </p:sp>
        <p:pic>
          <p:nvPicPr>
            <p:cNvPr id="1467" name="装饰3">
              <a:extLst>
                <a:ext uri="{FF2B5EF4-FFF2-40B4-BE49-F238E27FC236}">
                  <a16:creationId xmlns:a16="http://schemas.microsoft.com/office/drawing/2014/main" id="{B3201582-F5B1-6E45-EAA6-41BD84A2D0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50516" y="-3545045"/>
              <a:ext cx="5444200" cy="6309907"/>
            </a:xfrm>
            <a:prstGeom prst="rect">
              <a:avLst/>
            </a:prstGeom>
          </p:spPr>
        </p:pic>
      </p:grpSp>
      <p:grpSp>
        <p:nvGrpSpPr>
          <p:cNvPr id="16" name="组合 15">
            <a:extLst>
              <a:ext uri="{FF2B5EF4-FFF2-40B4-BE49-F238E27FC236}">
                <a16:creationId xmlns:a16="http://schemas.microsoft.com/office/drawing/2014/main" id="{B9B1B780-ED5A-3C85-96AB-96A381B2B1F1}"/>
              </a:ext>
            </a:extLst>
          </p:cNvPr>
          <p:cNvGrpSpPr/>
          <p:nvPr/>
        </p:nvGrpSpPr>
        <p:grpSpPr>
          <a:xfrm>
            <a:off x="-538340" y="1931597"/>
            <a:ext cx="2643304" cy="4185496"/>
            <a:chOff x="-717662" y="1432809"/>
            <a:chExt cx="3523793" cy="5579693"/>
          </a:xfrm>
        </p:grpSpPr>
        <p:sp>
          <p:nvSpPr>
            <p:cNvPr id="10" name="任意多边形: 形状 9">
              <a:extLst>
                <a:ext uri="{FF2B5EF4-FFF2-40B4-BE49-F238E27FC236}">
                  <a16:creationId xmlns:a16="http://schemas.microsoft.com/office/drawing/2014/main" id="{E2CC5252-4CED-0D60-97C1-B3FE4840406B}"/>
                </a:ext>
              </a:extLst>
            </p:cNvPr>
            <p:cNvSpPr/>
            <p:nvPr/>
          </p:nvSpPr>
          <p:spPr bwMode="auto">
            <a:xfrm>
              <a:off x="134071" y="3082355"/>
              <a:ext cx="2347623" cy="3930147"/>
            </a:xfrm>
            <a:custGeom>
              <a:avLst/>
              <a:gdLst>
                <a:gd name="connsiteX0" fmla="*/ 361058 w 2347623"/>
                <a:gd name="connsiteY0" fmla="*/ 7 h 3930147"/>
                <a:gd name="connsiteX1" fmla="*/ 371500 w 2347623"/>
                <a:gd name="connsiteY1" fmla="*/ 169452 h 3930147"/>
                <a:gd name="connsiteX2" fmla="*/ 521162 w 2347623"/>
                <a:gd name="connsiteY2" fmla="*/ 692521 h 3930147"/>
                <a:gd name="connsiteX3" fmla="*/ 604694 w 2347623"/>
                <a:gd name="connsiteY3" fmla="*/ 876701 h 3930147"/>
                <a:gd name="connsiteX4" fmla="*/ 639499 w 2347623"/>
                <a:gd name="connsiteY4" fmla="*/ 1012994 h 3930147"/>
                <a:gd name="connsiteX5" fmla="*/ 799603 w 2347623"/>
                <a:gd name="connsiteY5" fmla="*/ 1491860 h 3930147"/>
                <a:gd name="connsiteX6" fmla="*/ 950515 w 2347623"/>
                <a:gd name="connsiteY6" fmla="*/ 1941200 h 3930147"/>
                <a:gd name="connsiteX7" fmla="*/ 976568 w 2347623"/>
                <a:gd name="connsiteY7" fmla="*/ 2018771 h 3930147"/>
                <a:gd name="connsiteX8" fmla="*/ 993682 w 2347623"/>
                <a:gd name="connsiteY8" fmla="*/ 1934132 h 3930147"/>
                <a:gd name="connsiteX9" fmla="*/ 1010870 w 2347623"/>
                <a:gd name="connsiteY9" fmla="*/ 1848683 h 3930147"/>
                <a:gd name="connsiteX10" fmla="*/ 1016124 w 2347623"/>
                <a:gd name="connsiteY10" fmla="*/ 1822391 h 3930147"/>
                <a:gd name="connsiteX11" fmla="*/ 1008856 w 2347623"/>
                <a:gd name="connsiteY11" fmla="*/ 1820407 h 3930147"/>
                <a:gd name="connsiteX12" fmla="*/ 1005270 w 2347623"/>
                <a:gd name="connsiteY12" fmla="*/ 1819428 h 3930147"/>
                <a:gd name="connsiteX13" fmla="*/ 1011642 w 2347623"/>
                <a:gd name="connsiteY13" fmla="*/ 1813761 h 3930147"/>
                <a:gd name="connsiteX14" fmla="*/ 1018985 w 2347623"/>
                <a:gd name="connsiteY14" fmla="*/ 1808068 h 3930147"/>
                <a:gd name="connsiteX15" fmla="*/ 1026633 w 2347623"/>
                <a:gd name="connsiteY15" fmla="*/ 1769793 h 3930147"/>
                <a:gd name="connsiteX16" fmla="*/ 1046230 w 2347623"/>
                <a:gd name="connsiteY16" fmla="*/ 1668979 h 3930147"/>
                <a:gd name="connsiteX17" fmla="*/ 1056652 w 2347623"/>
                <a:gd name="connsiteY17" fmla="*/ 1536402 h 3930147"/>
                <a:gd name="connsiteX18" fmla="*/ 1119187 w 2347623"/>
                <a:gd name="connsiteY18" fmla="*/ 1341220 h 3930147"/>
                <a:gd name="connsiteX19" fmla="*/ 1195620 w 2347623"/>
                <a:gd name="connsiteY19" fmla="*/ 821962 h 3930147"/>
                <a:gd name="connsiteX20" fmla="*/ 1167826 w 2347623"/>
                <a:gd name="connsiteY20" fmla="*/ 663606 h 3930147"/>
                <a:gd name="connsiteX21" fmla="*/ 1178249 w 2347623"/>
                <a:gd name="connsiteY21" fmla="*/ 663606 h 3930147"/>
                <a:gd name="connsiteX22" fmla="*/ 1279000 w 2347623"/>
                <a:gd name="connsiteY22" fmla="*/ 704116 h 3930147"/>
                <a:gd name="connsiteX23" fmla="*/ 1254681 w 2347623"/>
                <a:gd name="connsiteY23" fmla="*/ 936125 h 3930147"/>
                <a:gd name="connsiteX24" fmla="*/ 1153929 w 2347623"/>
                <a:gd name="connsiteY24" fmla="*/ 1466431 h 3930147"/>
                <a:gd name="connsiteX25" fmla="*/ 1084446 w 2347623"/>
                <a:gd name="connsiteY25" fmla="*/ 1709489 h 3930147"/>
                <a:gd name="connsiteX26" fmla="*/ 1077497 w 2347623"/>
                <a:gd name="connsiteY26" fmla="*/ 1749538 h 3930147"/>
                <a:gd name="connsiteX27" fmla="*/ 1074436 w 2347623"/>
                <a:gd name="connsiteY27" fmla="*/ 1767182 h 3930147"/>
                <a:gd name="connsiteX28" fmla="*/ 1082484 w 2347623"/>
                <a:gd name="connsiteY28" fmla="*/ 1761391 h 3930147"/>
                <a:gd name="connsiteX29" fmla="*/ 1596462 w 2347623"/>
                <a:gd name="connsiteY29" fmla="*/ 1487786 h 3930147"/>
                <a:gd name="connsiteX30" fmla="*/ 2347623 w 2347623"/>
                <a:gd name="connsiteY30" fmla="*/ 1764155 h 3930147"/>
                <a:gd name="connsiteX31" fmla="*/ 1916401 w 2347623"/>
                <a:gd name="connsiteY31" fmla="*/ 1970510 h 3930147"/>
                <a:gd name="connsiteX32" fmla="*/ 1234792 w 2347623"/>
                <a:gd name="connsiteY32" fmla="*/ 1882072 h 3930147"/>
                <a:gd name="connsiteX33" fmla="*/ 1102099 w 2347623"/>
                <a:gd name="connsiteY33" fmla="*/ 1845856 h 3930147"/>
                <a:gd name="connsiteX34" fmla="*/ 1062654 w 2347623"/>
                <a:gd name="connsiteY34" fmla="*/ 1835090 h 3930147"/>
                <a:gd name="connsiteX35" fmla="*/ 1060995 w 2347623"/>
                <a:gd name="connsiteY35" fmla="*/ 1844655 h 3930147"/>
                <a:gd name="connsiteX36" fmla="*/ 1028859 w 2347623"/>
                <a:gd name="connsiteY36" fmla="*/ 2029882 h 3930147"/>
                <a:gd name="connsiteX37" fmla="*/ 1014093 w 2347623"/>
                <a:gd name="connsiteY37" fmla="*/ 2121489 h 3930147"/>
                <a:gd name="connsiteX38" fmla="*/ 1013112 w 2347623"/>
                <a:gd name="connsiteY38" fmla="*/ 2127579 h 3930147"/>
                <a:gd name="connsiteX39" fmla="*/ 1028011 w 2347623"/>
                <a:gd name="connsiteY39" fmla="*/ 2171943 h 3930147"/>
                <a:gd name="connsiteX40" fmla="*/ 1060641 w 2347623"/>
                <a:gd name="connsiteY40" fmla="*/ 2269097 h 3930147"/>
                <a:gd name="connsiteX41" fmla="*/ 1071083 w 2347623"/>
                <a:gd name="connsiteY41" fmla="*/ 2401706 h 3930147"/>
                <a:gd name="connsiteX42" fmla="*/ 1231186 w 2347623"/>
                <a:gd name="connsiteY42" fmla="*/ 3289451 h 3930147"/>
                <a:gd name="connsiteX43" fmla="*/ 1130251 w 2347623"/>
                <a:gd name="connsiteY43" fmla="*/ 3160526 h 3930147"/>
                <a:gd name="connsiteX44" fmla="*/ 1078044 w 2347623"/>
                <a:gd name="connsiteY44" fmla="*/ 2873206 h 3930147"/>
                <a:gd name="connsiteX45" fmla="*/ 1067602 w 2347623"/>
                <a:gd name="connsiteY45" fmla="*/ 2718495 h 3930147"/>
                <a:gd name="connsiteX46" fmla="*/ 1015394 w 2347623"/>
                <a:gd name="connsiteY46" fmla="*/ 2361187 h 3930147"/>
                <a:gd name="connsiteX47" fmla="*/ 999569 w 2347623"/>
                <a:gd name="connsiteY47" fmla="*/ 2301847 h 3930147"/>
                <a:gd name="connsiteX48" fmla="*/ 990176 w 2347623"/>
                <a:gd name="connsiteY48" fmla="*/ 2269875 h 3930147"/>
                <a:gd name="connsiteX49" fmla="*/ 979026 w 2347623"/>
                <a:gd name="connsiteY49" fmla="*/ 2339055 h 3930147"/>
                <a:gd name="connsiteX50" fmla="*/ 910736 w 2347623"/>
                <a:gd name="connsiteY50" fmla="*/ 2762736 h 3930147"/>
                <a:gd name="connsiteX51" fmla="*/ 875994 w 2347623"/>
                <a:gd name="connsiteY51" fmla="*/ 3013159 h 3930147"/>
                <a:gd name="connsiteX52" fmla="*/ 889891 w 2347623"/>
                <a:gd name="connsiteY52" fmla="*/ 3359331 h 3930147"/>
                <a:gd name="connsiteX53" fmla="*/ 914210 w 2347623"/>
                <a:gd name="connsiteY53" fmla="*/ 3506638 h 3930147"/>
                <a:gd name="connsiteX54" fmla="*/ 910736 w 2347623"/>
                <a:gd name="connsiteY54" fmla="*/ 3786522 h 3930147"/>
                <a:gd name="connsiteX55" fmla="*/ 813459 w 2347623"/>
                <a:gd name="connsiteY55" fmla="*/ 3930147 h 3930147"/>
                <a:gd name="connsiteX56" fmla="*/ 813459 w 2347623"/>
                <a:gd name="connsiteY56" fmla="*/ 3064716 h 3930147"/>
                <a:gd name="connsiteX57" fmla="*/ 796088 w 2347623"/>
                <a:gd name="connsiteY57" fmla="*/ 2939505 h 3930147"/>
                <a:gd name="connsiteX58" fmla="*/ 948952 w 2347623"/>
                <a:gd name="connsiteY58" fmla="*/ 2155093 h 3930147"/>
                <a:gd name="connsiteX59" fmla="*/ 951733 w 2347623"/>
                <a:gd name="connsiteY59" fmla="*/ 2141405 h 3930147"/>
                <a:gd name="connsiteX60" fmla="*/ 942304 w 2347623"/>
                <a:gd name="connsiteY60" fmla="*/ 2110703 h 3930147"/>
                <a:gd name="connsiteX61" fmla="*/ 719551 w 2347623"/>
                <a:gd name="connsiteY61" fmla="*/ 1377669 h 3930147"/>
                <a:gd name="connsiteX62" fmla="*/ 715631 w 2347623"/>
                <a:gd name="connsiteY62" fmla="*/ 1365367 h 3930147"/>
                <a:gd name="connsiteX63" fmla="*/ 708536 w 2347623"/>
                <a:gd name="connsiteY63" fmla="*/ 1429023 h 3930147"/>
                <a:gd name="connsiteX64" fmla="*/ 357741 w 2347623"/>
                <a:gd name="connsiteY64" fmla="*/ 1808459 h 3930147"/>
                <a:gd name="connsiteX65" fmla="*/ 0 w 2347623"/>
                <a:gd name="connsiteY65" fmla="*/ 1852665 h 3930147"/>
                <a:gd name="connsiteX66" fmla="*/ 604340 w 2347623"/>
                <a:gd name="connsiteY66" fmla="*/ 1230095 h 3930147"/>
                <a:gd name="connsiteX67" fmla="*/ 670584 w 2347623"/>
                <a:gd name="connsiteY67" fmla="*/ 1223985 h 3930147"/>
                <a:gd name="connsiteX68" fmla="*/ 661198 w 2347623"/>
                <a:gd name="connsiteY68" fmla="*/ 1194525 h 3930147"/>
                <a:gd name="connsiteX69" fmla="*/ 618616 w 2347623"/>
                <a:gd name="connsiteY69" fmla="*/ 1060880 h 3930147"/>
                <a:gd name="connsiteX70" fmla="*/ 521162 w 2347623"/>
                <a:gd name="connsiteY70" fmla="*/ 821447 h 3930147"/>
                <a:gd name="connsiteX71" fmla="*/ 347136 w 2347623"/>
                <a:gd name="connsiteY71" fmla="*/ 298377 h 3930147"/>
                <a:gd name="connsiteX72" fmla="*/ 284487 w 2347623"/>
                <a:gd name="connsiteY72" fmla="*/ 66311 h 3930147"/>
                <a:gd name="connsiteX73" fmla="*/ 354097 w 2347623"/>
                <a:gd name="connsiteY73" fmla="*/ 3690 h 393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47623" h="3930147">
                  <a:moveTo>
                    <a:pt x="361058" y="7"/>
                  </a:moveTo>
                  <a:cubicBezTo>
                    <a:pt x="361058" y="7"/>
                    <a:pt x="333214" y="-3677"/>
                    <a:pt x="371500" y="169452"/>
                  </a:cubicBezTo>
                  <a:cubicBezTo>
                    <a:pt x="406305" y="346264"/>
                    <a:pt x="521162" y="692521"/>
                    <a:pt x="521162" y="692521"/>
                  </a:cubicBezTo>
                  <a:cubicBezTo>
                    <a:pt x="604694" y="876701"/>
                    <a:pt x="604694" y="876701"/>
                    <a:pt x="604694" y="876701"/>
                  </a:cubicBezTo>
                  <a:cubicBezTo>
                    <a:pt x="604694" y="876701"/>
                    <a:pt x="618616" y="957740"/>
                    <a:pt x="639499" y="1012994"/>
                  </a:cubicBezTo>
                  <a:cubicBezTo>
                    <a:pt x="656902" y="1068247"/>
                    <a:pt x="799603" y="1491860"/>
                    <a:pt x="799603" y="1491860"/>
                  </a:cubicBezTo>
                  <a:cubicBezTo>
                    <a:pt x="864862" y="1686170"/>
                    <a:pt x="913807" y="1831901"/>
                    <a:pt x="950515" y="1941200"/>
                  </a:cubicBezTo>
                  <a:lnTo>
                    <a:pt x="976568" y="2018771"/>
                  </a:lnTo>
                  <a:lnTo>
                    <a:pt x="993682" y="1934132"/>
                  </a:lnTo>
                  <a:cubicBezTo>
                    <a:pt x="999437" y="1905592"/>
                    <a:pt x="1005272" y="1876590"/>
                    <a:pt x="1010870" y="1848683"/>
                  </a:cubicBezTo>
                  <a:lnTo>
                    <a:pt x="1016124" y="1822391"/>
                  </a:lnTo>
                  <a:lnTo>
                    <a:pt x="1008856" y="1820407"/>
                  </a:lnTo>
                  <a:cubicBezTo>
                    <a:pt x="1005270" y="1819428"/>
                    <a:pt x="1005270" y="1819428"/>
                    <a:pt x="1005270" y="1819428"/>
                  </a:cubicBezTo>
                  <a:cubicBezTo>
                    <a:pt x="1005705" y="1818737"/>
                    <a:pt x="1007892" y="1816794"/>
                    <a:pt x="1011642" y="1813761"/>
                  </a:cubicBezTo>
                  <a:lnTo>
                    <a:pt x="1018985" y="1808068"/>
                  </a:lnTo>
                  <a:lnTo>
                    <a:pt x="1026633" y="1769793"/>
                  </a:lnTo>
                  <a:cubicBezTo>
                    <a:pt x="1036241" y="1721458"/>
                    <a:pt x="1043624" y="1683710"/>
                    <a:pt x="1046230" y="1668979"/>
                  </a:cubicBezTo>
                  <a:cubicBezTo>
                    <a:pt x="1056652" y="1613739"/>
                    <a:pt x="1056652" y="1536402"/>
                    <a:pt x="1056652" y="1536402"/>
                  </a:cubicBezTo>
                  <a:cubicBezTo>
                    <a:pt x="1056652" y="1536402"/>
                    <a:pt x="1056652" y="1536402"/>
                    <a:pt x="1119187" y="1341220"/>
                  </a:cubicBezTo>
                  <a:cubicBezTo>
                    <a:pt x="1119187" y="1341220"/>
                    <a:pt x="1188671" y="995048"/>
                    <a:pt x="1195620" y="821962"/>
                  </a:cubicBezTo>
                  <a:cubicBezTo>
                    <a:pt x="1199094" y="652558"/>
                    <a:pt x="1167826" y="663606"/>
                    <a:pt x="1167826" y="663606"/>
                  </a:cubicBezTo>
                  <a:lnTo>
                    <a:pt x="1178249" y="663606"/>
                  </a:lnTo>
                  <a:cubicBezTo>
                    <a:pt x="1178249" y="663606"/>
                    <a:pt x="1178249" y="663606"/>
                    <a:pt x="1279000" y="704116"/>
                  </a:cubicBezTo>
                  <a:cubicBezTo>
                    <a:pt x="1279000" y="704116"/>
                    <a:pt x="1261629" y="877202"/>
                    <a:pt x="1254681" y="936125"/>
                  </a:cubicBezTo>
                  <a:cubicBezTo>
                    <a:pt x="1247732" y="998730"/>
                    <a:pt x="1160878" y="1425922"/>
                    <a:pt x="1153929" y="1466431"/>
                  </a:cubicBezTo>
                  <a:cubicBezTo>
                    <a:pt x="1143507" y="1503258"/>
                    <a:pt x="1084446" y="1709489"/>
                    <a:pt x="1084446" y="1709489"/>
                  </a:cubicBezTo>
                  <a:cubicBezTo>
                    <a:pt x="1084446" y="1709489"/>
                    <a:pt x="1084446" y="1709489"/>
                    <a:pt x="1077497" y="1749538"/>
                  </a:cubicBezTo>
                  <a:lnTo>
                    <a:pt x="1074436" y="1767182"/>
                  </a:lnTo>
                  <a:lnTo>
                    <a:pt x="1082484" y="1761391"/>
                  </a:lnTo>
                  <a:cubicBezTo>
                    <a:pt x="1219577" y="1663971"/>
                    <a:pt x="1499958" y="1479495"/>
                    <a:pt x="1596462" y="1487786"/>
                  </a:cubicBezTo>
                  <a:cubicBezTo>
                    <a:pt x="1739043" y="1498841"/>
                    <a:pt x="2006819" y="1454622"/>
                    <a:pt x="2347623" y="1764155"/>
                  </a:cubicBezTo>
                  <a:cubicBezTo>
                    <a:pt x="2347623" y="1764155"/>
                    <a:pt x="2031162" y="1955770"/>
                    <a:pt x="1916401" y="1970510"/>
                  </a:cubicBezTo>
                  <a:cubicBezTo>
                    <a:pt x="1805118" y="1988934"/>
                    <a:pt x="1460835" y="1944715"/>
                    <a:pt x="1234792" y="1882072"/>
                  </a:cubicBezTo>
                  <a:cubicBezTo>
                    <a:pt x="1177411" y="1866411"/>
                    <a:pt x="1134376" y="1854665"/>
                    <a:pt x="1102099" y="1845856"/>
                  </a:cubicBezTo>
                  <a:lnTo>
                    <a:pt x="1062654" y="1835090"/>
                  </a:lnTo>
                  <a:lnTo>
                    <a:pt x="1060995" y="1844655"/>
                  </a:lnTo>
                  <a:cubicBezTo>
                    <a:pt x="1053178" y="1889710"/>
                    <a:pt x="1042755" y="1949784"/>
                    <a:pt x="1028859" y="2029882"/>
                  </a:cubicBezTo>
                  <a:cubicBezTo>
                    <a:pt x="1028859" y="2029882"/>
                    <a:pt x="1028859" y="2029882"/>
                    <a:pt x="1014093" y="2121489"/>
                  </a:cubicBezTo>
                  <a:lnTo>
                    <a:pt x="1013112" y="2127579"/>
                  </a:lnTo>
                  <a:lnTo>
                    <a:pt x="1028011" y="2171943"/>
                  </a:lnTo>
                  <a:cubicBezTo>
                    <a:pt x="1060641" y="2269097"/>
                    <a:pt x="1060641" y="2269097"/>
                    <a:pt x="1060641" y="2269097"/>
                  </a:cubicBezTo>
                  <a:cubicBezTo>
                    <a:pt x="1060641" y="2269097"/>
                    <a:pt x="1064122" y="2372238"/>
                    <a:pt x="1071083" y="2401706"/>
                  </a:cubicBezTo>
                  <a:cubicBezTo>
                    <a:pt x="1078044" y="2427491"/>
                    <a:pt x="1231186" y="3289451"/>
                    <a:pt x="1231186" y="3289451"/>
                  </a:cubicBezTo>
                  <a:cubicBezTo>
                    <a:pt x="1231186" y="3289451"/>
                    <a:pt x="1137212" y="3178943"/>
                    <a:pt x="1130251" y="3160526"/>
                  </a:cubicBezTo>
                  <a:cubicBezTo>
                    <a:pt x="1126771" y="3145791"/>
                    <a:pt x="1081524" y="2895307"/>
                    <a:pt x="1078044" y="2873206"/>
                  </a:cubicBezTo>
                  <a:cubicBezTo>
                    <a:pt x="1078044" y="2851104"/>
                    <a:pt x="1071083" y="2725862"/>
                    <a:pt x="1067602" y="2718495"/>
                  </a:cubicBezTo>
                  <a:cubicBezTo>
                    <a:pt x="1067602" y="2707444"/>
                    <a:pt x="1022355" y="2409074"/>
                    <a:pt x="1015394" y="2361187"/>
                  </a:cubicBezTo>
                  <a:cubicBezTo>
                    <a:pt x="1012784" y="2349216"/>
                    <a:pt x="1006911" y="2327574"/>
                    <a:pt x="999569" y="2301847"/>
                  </a:cubicBezTo>
                  <a:lnTo>
                    <a:pt x="990176" y="2269875"/>
                  </a:lnTo>
                  <a:lnTo>
                    <a:pt x="979026" y="2339055"/>
                  </a:lnTo>
                  <a:cubicBezTo>
                    <a:pt x="962415" y="2442113"/>
                    <a:pt x="940267" y="2579523"/>
                    <a:pt x="910736" y="2762736"/>
                  </a:cubicBezTo>
                  <a:cubicBezTo>
                    <a:pt x="910736" y="2762736"/>
                    <a:pt x="875994" y="2965284"/>
                    <a:pt x="875994" y="3013159"/>
                  </a:cubicBezTo>
                  <a:cubicBezTo>
                    <a:pt x="875994" y="3061034"/>
                    <a:pt x="889891" y="3351966"/>
                    <a:pt x="889891" y="3359331"/>
                  </a:cubicBezTo>
                  <a:cubicBezTo>
                    <a:pt x="889891" y="3366696"/>
                    <a:pt x="910736" y="3484542"/>
                    <a:pt x="914210" y="3506638"/>
                  </a:cubicBezTo>
                  <a:cubicBezTo>
                    <a:pt x="917685" y="3528735"/>
                    <a:pt x="914210" y="3771792"/>
                    <a:pt x="910736" y="3786522"/>
                  </a:cubicBezTo>
                  <a:cubicBezTo>
                    <a:pt x="910736" y="3801253"/>
                    <a:pt x="813459" y="3930147"/>
                    <a:pt x="813459" y="3930147"/>
                  </a:cubicBezTo>
                  <a:cubicBezTo>
                    <a:pt x="813459" y="3930147"/>
                    <a:pt x="809985" y="3090495"/>
                    <a:pt x="813459" y="3064716"/>
                  </a:cubicBezTo>
                  <a:cubicBezTo>
                    <a:pt x="816933" y="3035255"/>
                    <a:pt x="796088" y="2939505"/>
                    <a:pt x="796088" y="2939505"/>
                  </a:cubicBezTo>
                  <a:cubicBezTo>
                    <a:pt x="796088" y="2939505"/>
                    <a:pt x="796088" y="2939505"/>
                    <a:pt x="948952" y="2155093"/>
                  </a:cubicBezTo>
                  <a:lnTo>
                    <a:pt x="951733" y="2141405"/>
                  </a:lnTo>
                  <a:lnTo>
                    <a:pt x="942304" y="2110703"/>
                  </a:lnTo>
                  <a:cubicBezTo>
                    <a:pt x="719551" y="1377669"/>
                    <a:pt x="719551" y="1377669"/>
                    <a:pt x="719551" y="1377669"/>
                  </a:cubicBezTo>
                  <a:lnTo>
                    <a:pt x="715631" y="1365367"/>
                  </a:lnTo>
                  <a:lnTo>
                    <a:pt x="708536" y="1429023"/>
                  </a:lnTo>
                  <a:cubicBezTo>
                    <a:pt x="680751" y="1521119"/>
                    <a:pt x="482777" y="1764253"/>
                    <a:pt x="357741" y="1808459"/>
                  </a:cubicBezTo>
                  <a:cubicBezTo>
                    <a:pt x="232706" y="1852665"/>
                    <a:pt x="0" y="1852665"/>
                    <a:pt x="0" y="1852665"/>
                  </a:cubicBezTo>
                  <a:cubicBezTo>
                    <a:pt x="0" y="1852665"/>
                    <a:pt x="288277" y="1252198"/>
                    <a:pt x="604340" y="1230095"/>
                  </a:cubicBezTo>
                  <a:lnTo>
                    <a:pt x="670584" y="1223985"/>
                  </a:lnTo>
                  <a:lnTo>
                    <a:pt x="661198" y="1194525"/>
                  </a:lnTo>
                  <a:cubicBezTo>
                    <a:pt x="618616" y="1060880"/>
                    <a:pt x="618616" y="1060880"/>
                    <a:pt x="618616" y="1060880"/>
                  </a:cubicBezTo>
                  <a:cubicBezTo>
                    <a:pt x="618616" y="1060880"/>
                    <a:pt x="535084" y="858283"/>
                    <a:pt x="521162" y="821447"/>
                  </a:cubicBezTo>
                  <a:cubicBezTo>
                    <a:pt x="507240" y="784611"/>
                    <a:pt x="364539" y="360998"/>
                    <a:pt x="347136" y="298377"/>
                  </a:cubicBezTo>
                  <a:cubicBezTo>
                    <a:pt x="333214" y="239440"/>
                    <a:pt x="284487" y="66311"/>
                    <a:pt x="284487" y="66311"/>
                  </a:cubicBezTo>
                  <a:cubicBezTo>
                    <a:pt x="354097" y="3690"/>
                    <a:pt x="354097" y="3690"/>
                    <a:pt x="354097" y="36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350"/>
            </a:p>
          </p:txBody>
        </p:sp>
        <p:grpSp>
          <p:nvGrpSpPr>
            <p:cNvPr id="774" name="组合 773">
              <a:extLst>
                <a:ext uri="{FF2B5EF4-FFF2-40B4-BE49-F238E27FC236}">
                  <a16:creationId xmlns:a16="http://schemas.microsoft.com/office/drawing/2014/main" id="{BF4EA041-AFC4-0185-A2AD-F89F62ED0A49}"/>
                </a:ext>
              </a:extLst>
            </p:cNvPr>
            <p:cNvGrpSpPr/>
            <p:nvPr/>
          </p:nvGrpSpPr>
          <p:grpSpPr>
            <a:xfrm>
              <a:off x="-717662" y="1432809"/>
              <a:ext cx="3523793" cy="2777463"/>
              <a:chOff x="-799860" y="1488569"/>
              <a:chExt cx="3523793" cy="2777463"/>
            </a:xfrm>
          </p:grpSpPr>
          <p:pic>
            <p:nvPicPr>
              <p:cNvPr id="572" name="装饰1">
                <a:extLst>
                  <a:ext uri="{FF2B5EF4-FFF2-40B4-BE49-F238E27FC236}">
                    <a16:creationId xmlns:a16="http://schemas.microsoft.com/office/drawing/2014/main" id="{67168E5E-40D5-5338-51C6-C1849D9829B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3782" y="3052823"/>
                <a:ext cx="1755800" cy="1213209"/>
              </a:xfrm>
              <a:prstGeom prst="rect">
                <a:avLst/>
              </a:prstGeom>
            </p:spPr>
          </p:pic>
          <p:pic>
            <p:nvPicPr>
              <p:cNvPr id="773" name="装饰2">
                <a:extLst>
                  <a:ext uri="{FF2B5EF4-FFF2-40B4-BE49-F238E27FC236}">
                    <a16:creationId xmlns:a16="http://schemas.microsoft.com/office/drawing/2014/main" id="{AB30A678-2BFF-3AAB-B5DB-361824B69CC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99860" y="1488569"/>
                <a:ext cx="3523793" cy="2353260"/>
              </a:xfrm>
              <a:prstGeom prst="rect">
                <a:avLst/>
              </a:prstGeom>
            </p:spPr>
          </p:pic>
        </p:grpSp>
      </p:grpSp>
      <p:sp>
        <p:nvSpPr>
          <p:cNvPr id="54" name="Text3">
            <a:extLst>
              <a:ext uri="{FF2B5EF4-FFF2-40B4-BE49-F238E27FC236}">
                <a16:creationId xmlns:a16="http://schemas.microsoft.com/office/drawing/2014/main" id="{0A449F61-716A-F62B-88C9-FED09BDB3970}"/>
              </a:ext>
            </a:extLst>
          </p:cNvPr>
          <p:cNvSpPr txBox="1"/>
          <p:nvPr/>
        </p:nvSpPr>
        <p:spPr>
          <a:xfrm>
            <a:off x="1877792" y="1582180"/>
            <a:ext cx="4744863" cy="1134810"/>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6001" b="1"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mj-ea"/>
                <a:ea typeface="+mj-ea"/>
              </a:rPr>
              <a:t>PATE </a:t>
            </a:r>
            <a:r>
              <a:rPr lang="en-US" altLang="zh-CN" sz="6001" b="1" dirty="0" smtClean="0">
                <a:ln w="10160">
                  <a:solidFill>
                    <a:schemeClr val="accent2"/>
                  </a:solidFill>
                  <a:prstDash val="solid"/>
                </a:ln>
                <a:solidFill>
                  <a:srgbClr val="FFFFFF"/>
                </a:solidFill>
                <a:effectLst>
                  <a:outerShdw blurRad="38100" dist="22860" dir="5400000" algn="tl" rotWithShape="0">
                    <a:srgbClr val="000000">
                      <a:alpha val="30000"/>
                    </a:srgbClr>
                  </a:outerShdw>
                </a:effectLst>
                <a:latin typeface="+mj-ea"/>
                <a:ea typeface="+mj-ea"/>
              </a:rPr>
              <a:t>03</a:t>
            </a:r>
            <a:endParaRPr lang="en-US" altLang="zh-CN" sz="6001" b="1"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mj-ea"/>
              <a:ea typeface="+mj-ea"/>
            </a:endParaRPr>
          </a:p>
        </p:txBody>
      </p:sp>
      <p:sp>
        <p:nvSpPr>
          <p:cNvPr id="51" name="Text4"/>
          <p:cNvSpPr txBox="1"/>
          <p:nvPr/>
        </p:nvSpPr>
        <p:spPr>
          <a:xfrm>
            <a:off x="2242850" y="3515030"/>
            <a:ext cx="5433279" cy="624520"/>
          </a:xfrm>
          <a:prstGeom prst="rect">
            <a:avLst/>
          </a:prstGeom>
          <a:noFill/>
        </p:spPr>
        <p:txBody>
          <a:bodyPr wrap="square" lIns="53826" tIns="27151" rIns="53826" bIns="27151" rtlCol="0" anchor="ctr" anchorCtr="0">
            <a:normAutofit fontScale="900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r>
              <a:rPr lang="zh-CN" altLang="en-US" sz="4501" b="1" dirty="0">
                <a:solidFill>
                  <a:schemeClr val="accent1"/>
                </a:solidFill>
                <a:latin typeface="微软雅黑" panose="020B0503020204020204" charset="-122"/>
                <a:ea typeface="微软雅黑" panose="020B0503020204020204" charset="-122"/>
              </a:rPr>
              <a:t>通用</a:t>
            </a:r>
            <a:r>
              <a:rPr lang="en-US" sz="4501" b="1" dirty="0" err="1" smtClean="0">
                <a:solidFill>
                  <a:schemeClr val="accent1"/>
                </a:solidFill>
                <a:latin typeface="微软雅黑" panose="020B0503020204020204" charset="-122"/>
                <a:ea typeface="微软雅黑" panose="020B0503020204020204" charset="-122"/>
              </a:rPr>
              <a:t>实验室</a:t>
            </a:r>
            <a:r>
              <a:rPr lang="zh-CN" altLang="en-US" sz="4501" b="1" dirty="0" smtClean="0">
                <a:solidFill>
                  <a:schemeClr val="accent1"/>
                </a:solidFill>
                <a:latin typeface="微软雅黑" panose="020B0503020204020204" charset="-122"/>
                <a:ea typeface="微软雅黑" panose="020B0503020204020204" charset="-122"/>
              </a:rPr>
              <a:t>安全管理</a:t>
            </a:r>
            <a:endParaRPr lang="en-US" sz="4501" b="1" dirty="0">
              <a:solidFill>
                <a:schemeClr val="accent1"/>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3278434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9138"/>
            <a:ext cx="914558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5"/>
          <p:cNvSpPr>
            <a:spLocks noChangeArrowheads="1"/>
          </p:cNvSpPr>
          <p:nvPr/>
        </p:nvSpPr>
        <p:spPr bwMode="auto">
          <a:xfrm>
            <a:off x="0" y="1912938"/>
            <a:ext cx="9144000" cy="7620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6" name="Rectangle 5"/>
          <p:cNvSpPr>
            <a:spLocks noChangeArrowheads="1"/>
          </p:cNvSpPr>
          <p:nvPr/>
        </p:nvSpPr>
        <p:spPr bwMode="auto">
          <a:xfrm>
            <a:off x="0" y="5119688"/>
            <a:ext cx="9144000" cy="7620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03" name="Rectangle 3"/>
          <p:cNvSpPr txBox="1">
            <a:spLocks noChangeArrowheads="1"/>
          </p:cNvSpPr>
          <p:nvPr/>
        </p:nvSpPr>
        <p:spPr bwMode="auto">
          <a:xfrm>
            <a:off x="468338" y="2924945"/>
            <a:ext cx="828092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5400" b="1" dirty="0" smtClean="0">
                <a:solidFill>
                  <a:schemeClr val="accent1"/>
                </a:solidFill>
                <a:latin typeface="微软雅黑" pitchFamily="34" charset="-122"/>
                <a:ea typeface="微软雅黑" pitchFamily="34" charset="-122"/>
              </a:rPr>
              <a:t>实验室用电管理</a:t>
            </a:r>
            <a:endParaRPr lang="zh-CN" altLang="en-US" sz="5400" b="1"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762363913"/>
      </p:ext>
    </p:extLst>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additive="base">
                                        <p:cTn id="11" dur="500" fill="hold"/>
                                        <p:tgtEl>
                                          <p:spTgt spid="8196"/>
                                        </p:tgtEl>
                                        <p:attrNameLst>
                                          <p:attrName>ppt_x</p:attrName>
                                        </p:attrNameLst>
                                      </p:cBhvr>
                                      <p:tavLst>
                                        <p:tav tm="0">
                                          <p:val>
                                            <p:strVal val="#ppt_x"/>
                                          </p:val>
                                        </p:tav>
                                        <p:tav tm="100000">
                                          <p:val>
                                            <p:strVal val="#ppt_x"/>
                                          </p:val>
                                        </p:tav>
                                      </p:tavLst>
                                    </p:anim>
                                    <p:anim calcmode="lin" valueType="num">
                                      <p:cBhvr additive="base">
                                        <p:cTn id="12" dur="500" fill="hold"/>
                                        <p:tgtEl>
                                          <p:spTgt spid="819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16" presetClass="entr" presetSubtype="26"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barn(inHorizontal)">
                                      <p:cBhvr>
                                        <p:cTn id="16" dur="500"/>
                                        <p:tgtEl>
                                          <p:spTgt spid="8194"/>
                                        </p:tgtEl>
                                      </p:cBhvr>
                                    </p:animEffect>
                                  </p:childTnLst>
                                </p:cTn>
                              </p:par>
                            </p:childTnLst>
                          </p:cTn>
                        </p:par>
                        <p:par>
                          <p:cTn id="17" fill="hold" nodeType="afterGroup">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8203"/>
                                        </p:tgtEl>
                                        <p:attrNameLst>
                                          <p:attrName>style.visibility</p:attrName>
                                        </p:attrNameLst>
                                      </p:cBhvr>
                                      <p:to>
                                        <p:strVal val="visible"/>
                                      </p:to>
                                    </p:set>
                                    <p:anim by="(-#ppt_w*2)" calcmode="lin" valueType="num">
                                      <p:cBhvr rctx="PPT">
                                        <p:cTn id="20" dur="500" autoRev="1" fill="hold">
                                          <p:stCondLst>
                                            <p:cond delay="0"/>
                                          </p:stCondLst>
                                        </p:cTn>
                                        <p:tgtEl>
                                          <p:spTgt spid="8203"/>
                                        </p:tgtEl>
                                        <p:attrNameLst>
                                          <p:attrName>ppt_w</p:attrName>
                                        </p:attrNameLst>
                                      </p:cBhvr>
                                    </p:anim>
                                    <p:anim by="(#ppt_w*0.50)" calcmode="lin" valueType="num">
                                      <p:cBhvr>
                                        <p:cTn id="21" dur="500" decel="50000" autoRev="1" fill="hold">
                                          <p:stCondLst>
                                            <p:cond delay="0"/>
                                          </p:stCondLst>
                                        </p:cTn>
                                        <p:tgtEl>
                                          <p:spTgt spid="8203"/>
                                        </p:tgtEl>
                                        <p:attrNameLst>
                                          <p:attrName>ppt_x</p:attrName>
                                        </p:attrNameLst>
                                      </p:cBhvr>
                                    </p:anim>
                                    <p:anim from="(-#ppt_h/2)" to="(#ppt_y)" calcmode="lin" valueType="num">
                                      <p:cBhvr>
                                        <p:cTn id="22" dur="1000" fill="hold">
                                          <p:stCondLst>
                                            <p:cond delay="0"/>
                                          </p:stCondLst>
                                        </p:cTn>
                                        <p:tgtEl>
                                          <p:spTgt spid="8203"/>
                                        </p:tgtEl>
                                        <p:attrNameLst>
                                          <p:attrName>ppt_y</p:attrName>
                                        </p:attrNameLst>
                                      </p:cBhvr>
                                    </p:anim>
                                    <p:animRot by="21600000">
                                      <p:cBhvr>
                                        <p:cTn id="23" dur="1000" fill="hold">
                                          <p:stCondLst>
                                            <p:cond delay="0"/>
                                          </p:stCondLst>
                                        </p:cTn>
                                        <p:tgtEl>
                                          <p:spTgt spid="82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autoUpdateAnimBg="0"/>
      <p:bldP spid="8196" grpId="0" animBg="1" autoUpdateAnimBg="0"/>
      <p:bldP spid="820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
            <a:extLst>
              <a:ext uri="{FF2B5EF4-FFF2-40B4-BE49-F238E27FC236}">
                <a16:creationId xmlns:a16="http://schemas.microsoft.com/office/drawing/2014/main" id="{995A54C6-5D9D-41FC-8845-D5329F850F3B}"/>
              </a:ext>
            </a:extLst>
          </p:cNvPr>
          <p:cNvSpPr/>
          <p:nvPr/>
        </p:nvSpPr>
        <p:spPr>
          <a:xfrm>
            <a:off x="8331322" y="5167233"/>
            <a:ext cx="1031085" cy="1031085"/>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5">
            <a:extLst>
              <a:ext uri="{FF2B5EF4-FFF2-40B4-BE49-F238E27FC236}">
                <a16:creationId xmlns:a16="http://schemas.microsoft.com/office/drawing/2014/main" id="{BC14F331-3603-6A87-6B1B-8D5CA14C9189}"/>
              </a:ext>
            </a:extLst>
          </p:cNvPr>
          <p:cNvSpPr/>
          <p:nvPr/>
        </p:nvSpPr>
        <p:spPr>
          <a:xfrm>
            <a:off x="8523437" y="4761397"/>
            <a:ext cx="237927" cy="2379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6">
            <a:extLst>
              <a:ext uri="{FF2B5EF4-FFF2-40B4-BE49-F238E27FC236}">
                <a16:creationId xmlns:a16="http://schemas.microsoft.com/office/drawing/2014/main" id="{D434E122-0C94-335F-0EF9-552DACD92982}"/>
              </a:ext>
            </a:extLst>
          </p:cNvPr>
          <p:cNvSpPr/>
          <p:nvPr/>
        </p:nvSpPr>
        <p:spPr>
          <a:xfrm>
            <a:off x="8136149" y="4639611"/>
            <a:ext cx="135755" cy="13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7">
            <a:extLst>
              <a:ext uri="{FF2B5EF4-FFF2-40B4-BE49-F238E27FC236}">
                <a16:creationId xmlns:a16="http://schemas.microsoft.com/office/drawing/2014/main" id="{A6DD7720-4897-C957-048B-0A0C639B4092}"/>
              </a:ext>
            </a:extLst>
          </p:cNvPr>
          <p:cNvSpPr/>
          <p:nvPr/>
        </p:nvSpPr>
        <p:spPr>
          <a:xfrm flipH="1">
            <a:off x="-339349" y="5167233"/>
            <a:ext cx="1262856" cy="126285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Shape 51">
            <a:extLst>
              <a:ext uri="{FF2B5EF4-FFF2-40B4-BE49-F238E27FC236}">
                <a16:creationId xmlns:a16="http://schemas.microsoft.com/office/drawing/2014/main" id="{24E39A2E-2A10-B5F1-0C7B-E2C54F9A8AE3}"/>
              </a:ext>
            </a:extLst>
          </p:cNvPr>
          <p:cNvSpPr/>
          <p:nvPr>
            <p:custDataLst>
              <p:tags r:id="rId1"/>
            </p:custDataLst>
          </p:nvPr>
        </p:nvSpPr>
        <p:spPr>
          <a:xfrm flipH="1">
            <a:off x="7901279" y="1165032"/>
            <a:ext cx="860084" cy="149580"/>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14" name="矩形 13"/>
          <p:cNvSpPr/>
          <p:nvPr/>
        </p:nvSpPr>
        <p:spPr>
          <a:xfrm>
            <a:off x="3279085" y="892967"/>
            <a:ext cx="3672408" cy="950809"/>
          </a:xfrm>
          <a:prstGeom prst="rect">
            <a:avLst/>
          </a:prstGeom>
          <a:gradFill flip="none" rotWithShape="1">
            <a:gsLst>
              <a:gs pos="100000">
                <a:schemeClr val="accent1">
                  <a:alpha val="62000"/>
                </a:schemeClr>
              </a:gs>
              <a:gs pos="23000">
                <a:schemeClr val="accent1"/>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19" name="Text1">
            <a:extLst>
              <a:ext uri="{FF2B5EF4-FFF2-40B4-BE49-F238E27FC236}">
                <a16:creationId xmlns:a16="http://schemas.microsoft.com/office/drawing/2014/main" id="{D63DF9C3-34FF-881D-64C3-75CB328DAACF}"/>
              </a:ext>
            </a:extLst>
          </p:cNvPr>
          <p:cNvSpPr txBox="1"/>
          <p:nvPr>
            <p:custDataLst>
              <p:tags r:id="rId2"/>
            </p:custDataLst>
          </p:nvPr>
        </p:nvSpPr>
        <p:spPr>
          <a:xfrm>
            <a:off x="2641599" y="1824670"/>
            <a:ext cx="4739507" cy="4052602"/>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41" indent="-214341">
              <a:lnSpc>
                <a:spcPct val="150000"/>
              </a:lnSpc>
              <a:spcBef>
                <a:spcPts val="225"/>
              </a:spcBef>
              <a:spcAft>
                <a:spcPts val="225"/>
              </a:spcAft>
              <a:buFont typeface="Arial" pitchFamily="34" charset="0"/>
              <a:buChar char="•"/>
            </a:pPr>
            <a:r>
              <a:rPr lang="en-US" altLang="zh-CN" sz="1600" dirty="0">
                <a:solidFill>
                  <a:srgbClr val="0070C0"/>
                </a:solidFill>
                <a:latin typeface="微软雅黑" panose="020B0503020204020204" charset="-122"/>
                <a:ea typeface="微软雅黑" panose="020B0503020204020204" charset="-122"/>
              </a:rPr>
              <a:t>1.</a:t>
            </a:r>
            <a:r>
              <a:rPr lang="zh-CN" altLang="en-US" sz="1600" dirty="0">
                <a:solidFill>
                  <a:srgbClr val="0070C0"/>
                </a:solidFill>
                <a:latin typeface="微软雅黑" panose="020B0503020204020204" charset="-122"/>
                <a:ea typeface="微软雅黑" panose="020B0503020204020204" charset="-122"/>
              </a:rPr>
              <a:t>连线</a:t>
            </a:r>
            <a:r>
              <a:rPr lang="en-US" altLang="zh-CN" sz="1600" dirty="0">
                <a:solidFill>
                  <a:srgbClr val="0070C0"/>
                </a:solidFill>
                <a:latin typeface="微软雅黑" panose="020B0503020204020204" charset="-122"/>
                <a:ea typeface="微软雅黑" panose="020B0503020204020204" charset="-122"/>
              </a:rPr>
              <a:t>:</a:t>
            </a:r>
            <a:r>
              <a:rPr lang="zh-CN" altLang="en-US" sz="1600" dirty="0">
                <a:solidFill>
                  <a:srgbClr val="0070C0"/>
                </a:solidFill>
                <a:latin typeface="微软雅黑" panose="020B0503020204020204" charset="-122"/>
                <a:ea typeface="微软雅黑" panose="020B0503020204020204" charset="-122"/>
              </a:rPr>
              <a:t>仪器连线必须使用带有接地的三根线的护套线，不可使用普通的塑料绞线。严禁私拉乱扯。</a:t>
            </a:r>
            <a:endParaRPr lang="en-US" altLang="zh-CN" sz="1600" dirty="0">
              <a:solidFill>
                <a:srgbClr val="0070C0"/>
              </a:solidFill>
              <a:latin typeface="微软雅黑" panose="020B0503020204020204" charset="-122"/>
              <a:ea typeface="微软雅黑" panose="020B0503020204020204" charset="-122"/>
            </a:endParaRPr>
          </a:p>
          <a:p>
            <a:pPr marL="214341" indent="-214341">
              <a:lnSpc>
                <a:spcPct val="150000"/>
              </a:lnSpc>
              <a:spcBef>
                <a:spcPts val="225"/>
              </a:spcBef>
              <a:spcAft>
                <a:spcPts val="225"/>
              </a:spcAft>
              <a:buFont typeface="Arial" pitchFamily="34" charset="0"/>
              <a:buChar char="•"/>
            </a:pPr>
            <a:r>
              <a:rPr lang="en-US" altLang="zh-CN" sz="1600" dirty="0">
                <a:solidFill>
                  <a:srgbClr val="0070C0"/>
                </a:solidFill>
                <a:latin typeface="微软雅黑" panose="020B0503020204020204" charset="-122"/>
                <a:ea typeface="微软雅黑" panose="020B0503020204020204" charset="-122"/>
              </a:rPr>
              <a:t>2.</a:t>
            </a:r>
            <a:r>
              <a:rPr lang="zh-CN" altLang="en-US" sz="1600" dirty="0">
                <a:solidFill>
                  <a:srgbClr val="0070C0"/>
                </a:solidFill>
                <a:latin typeface="微软雅黑" panose="020B0503020204020204" charset="-122"/>
                <a:ea typeface="微软雅黑" panose="020B0503020204020204" charset="-122"/>
              </a:rPr>
              <a:t>接地</a:t>
            </a:r>
            <a:r>
              <a:rPr lang="en-US" altLang="zh-CN" sz="1600" dirty="0">
                <a:solidFill>
                  <a:srgbClr val="0070C0"/>
                </a:solidFill>
                <a:latin typeface="微软雅黑" panose="020B0503020204020204" charset="-122"/>
                <a:ea typeface="微软雅黑" panose="020B0503020204020204" charset="-122"/>
              </a:rPr>
              <a:t>:</a:t>
            </a:r>
            <a:r>
              <a:rPr lang="zh-CN" altLang="en-US" sz="1600" dirty="0">
                <a:solidFill>
                  <a:srgbClr val="0070C0"/>
                </a:solidFill>
                <a:latin typeface="微软雅黑" panose="020B0503020204020204" charset="-122"/>
                <a:ea typeface="微软雅黑" panose="020B0503020204020204" charset="-122"/>
              </a:rPr>
              <a:t>仪器应有良好的接地，提高仪器的稳定性及安全系数。</a:t>
            </a:r>
            <a:endParaRPr lang="en-US" altLang="zh-CN" sz="1600" dirty="0">
              <a:solidFill>
                <a:srgbClr val="0070C0"/>
              </a:solidFill>
              <a:latin typeface="微软雅黑" panose="020B0503020204020204" charset="-122"/>
              <a:ea typeface="微软雅黑" panose="020B0503020204020204" charset="-122"/>
            </a:endParaRPr>
          </a:p>
          <a:p>
            <a:pPr marL="214341" indent="-214341">
              <a:lnSpc>
                <a:spcPct val="150000"/>
              </a:lnSpc>
              <a:spcBef>
                <a:spcPts val="225"/>
              </a:spcBef>
              <a:spcAft>
                <a:spcPts val="225"/>
              </a:spcAft>
              <a:buFont typeface="Arial" pitchFamily="34" charset="0"/>
              <a:buChar char="•"/>
            </a:pPr>
            <a:r>
              <a:rPr lang="en-US" altLang="zh-CN" sz="1600" dirty="0">
                <a:solidFill>
                  <a:srgbClr val="0070C0"/>
                </a:solidFill>
                <a:latin typeface="微软雅黑" panose="020B0503020204020204" charset="-122"/>
                <a:ea typeface="微软雅黑" panose="020B0503020204020204" charset="-122"/>
              </a:rPr>
              <a:t>3.</a:t>
            </a:r>
            <a:r>
              <a:rPr lang="zh-CN" altLang="en-US" sz="1600" dirty="0">
                <a:solidFill>
                  <a:srgbClr val="0070C0"/>
                </a:solidFill>
                <a:latin typeface="微软雅黑" panose="020B0503020204020204" charset="-122"/>
                <a:ea typeface="微软雅黑" panose="020B0503020204020204" charset="-122"/>
              </a:rPr>
              <a:t>维修</a:t>
            </a:r>
            <a:r>
              <a:rPr lang="en-US" altLang="zh-CN" sz="1600" dirty="0">
                <a:solidFill>
                  <a:srgbClr val="0070C0"/>
                </a:solidFill>
                <a:latin typeface="微软雅黑" panose="020B0503020204020204" charset="-122"/>
                <a:ea typeface="微软雅黑" panose="020B0503020204020204" charset="-122"/>
              </a:rPr>
              <a:t>:</a:t>
            </a:r>
            <a:r>
              <a:rPr lang="zh-CN" altLang="en-US" sz="1600" dirty="0">
                <a:solidFill>
                  <a:srgbClr val="0070C0"/>
                </a:solidFill>
                <a:latin typeface="微软雅黑" panose="020B0503020204020204" charset="-122"/>
                <a:ea typeface="微软雅黑" panose="020B0503020204020204" charset="-122"/>
              </a:rPr>
              <a:t>维修仪器时必须切断电源，方可拆机修理。</a:t>
            </a:r>
            <a:endParaRPr lang="en-US" altLang="zh-CN" sz="1600" dirty="0">
              <a:solidFill>
                <a:srgbClr val="0070C0"/>
              </a:solidFill>
              <a:latin typeface="微软雅黑" panose="020B0503020204020204" charset="-122"/>
              <a:ea typeface="微软雅黑" panose="020B0503020204020204" charset="-122"/>
            </a:endParaRPr>
          </a:p>
          <a:p>
            <a:pPr marL="214341" indent="-214341">
              <a:lnSpc>
                <a:spcPct val="150000"/>
              </a:lnSpc>
              <a:spcBef>
                <a:spcPts val="225"/>
              </a:spcBef>
              <a:spcAft>
                <a:spcPts val="225"/>
              </a:spcAft>
              <a:buFont typeface="Arial" pitchFamily="34" charset="0"/>
              <a:buChar char="•"/>
            </a:pPr>
            <a:r>
              <a:rPr lang="en-US" altLang="zh-CN" sz="1600" dirty="0">
                <a:solidFill>
                  <a:srgbClr val="0070C0"/>
                </a:solidFill>
                <a:latin typeface="微软雅黑" panose="020B0503020204020204" charset="-122"/>
                <a:ea typeface="微软雅黑" panose="020B0503020204020204" charset="-122"/>
              </a:rPr>
              <a:t>4.</a:t>
            </a:r>
            <a:r>
              <a:rPr lang="zh-CN" altLang="en-US" sz="1600" dirty="0">
                <a:solidFill>
                  <a:srgbClr val="0070C0"/>
                </a:solidFill>
                <a:latin typeface="微软雅黑" panose="020B0503020204020204" charset="-122"/>
                <a:ea typeface="微软雅黑" panose="020B0503020204020204" charset="-122"/>
              </a:rPr>
              <a:t>墙电</a:t>
            </a:r>
            <a:r>
              <a:rPr lang="en-US" altLang="zh-CN" sz="1600" dirty="0">
                <a:solidFill>
                  <a:srgbClr val="0070C0"/>
                </a:solidFill>
                <a:latin typeface="微软雅黑" panose="020B0503020204020204" charset="-122"/>
                <a:ea typeface="微软雅黑" panose="020B0503020204020204" charset="-122"/>
              </a:rPr>
              <a:t>:</a:t>
            </a:r>
            <a:r>
              <a:rPr lang="zh-CN" altLang="en-US" sz="1600" dirty="0">
                <a:solidFill>
                  <a:srgbClr val="0070C0"/>
                </a:solidFill>
                <a:latin typeface="微软雅黑" panose="020B0503020204020204" charset="-122"/>
                <a:ea typeface="微软雅黑" panose="020B0503020204020204" charset="-122"/>
              </a:rPr>
              <a:t>需要对墙电进行维修、改造时，必须由持有北京市供电局和劳动局核发的电工证的人员进行操作。</a:t>
            </a:r>
            <a:endParaRPr lang="en-US" altLang="zh-CN" sz="1600" dirty="0">
              <a:solidFill>
                <a:srgbClr val="0070C0"/>
              </a:solidFill>
              <a:latin typeface="微软雅黑" panose="020B0503020204020204" charset="-122"/>
              <a:ea typeface="微软雅黑" panose="020B0503020204020204" charset="-122"/>
            </a:endParaRPr>
          </a:p>
          <a:p>
            <a:pPr marL="214341" indent="-214341">
              <a:lnSpc>
                <a:spcPct val="150000"/>
              </a:lnSpc>
              <a:spcBef>
                <a:spcPts val="225"/>
              </a:spcBef>
              <a:spcAft>
                <a:spcPts val="225"/>
              </a:spcAft>
              <a:buFont typeface="Arial" pitchFamily="34" charset="0"/>
              <a:buChar char="•"/>
            </a:pPr>
            <a:r>
              <a:rPr lang="en-US" altLang="zh-CN" sz="1600" dirty="0">
                <a:solidFill>
                  <a:srgbClr val="0070C0"/>
                </a:solidFill>
                <a:latin typeface="微软雅黑" panose="020B0503020204020204" charset="-122"/>
                <a:ea typeface="微软雅黑" panose="020B0503020204020204" charset="-122"/>
              </a:rPr>
              <a:t>5.</a:t>
            </a:r>
            <a:r>
              <a:rPr lang="zh-CN" altLang="en-US" sz="1600" dirty="0">
                <a:solidFill>
                  <a:srgbClr val="0070C0"/>
                </a:solidFill>
                <a:latin typeface="微软雅黑" panose="020B0503020204020204" charset="-122"/>
                <a:ea typeface="微软雅黑" panose="020B0503020204020204" charset="-122"/>
              </a:rPr>
              <a:t>检查</a:t>
            </a:r>
            <a:r>
              <a:rPr lang="en-US" altLang="zh-CN" sz="1600" dirty="0">
                <a:solidFill>
                  <a:srgbClr val="0070C0"/>
                </a:solidFill>
                <a:latin typeface="微软雅黑" panose="020B0503020204020204" charset="-122"/>
                <a:ea typeface="微软雅黑" panose="020B0503020204020204" charset="-122"/>
              </a:rPr>
              <a:t>:</a:t>
            </a:r>
            <a:r>
              <a:rPr lang="zh-CN" altLang="en-US" sz="1600" dirty="0">
                <a:solidFill>
                  <a:srgbClr val="0070C0"/>
                </a:solidFill>
                <a:latin typeface="微软雅黑" panose="020B0503020204020204" charset="-122"/>
                <a:ea typeface="微软雅黑" panose="020B0503020204020204" charset="-122"/>
              </a:rPr>
              <a:t>如遇线路老化或损坏应及时地更换。</a:t>
            </a:r>
            <a:endParaRPr lang="en-US" altLang="zh-CN" sz="1600" dirty="0">
              <a:solidFill>
                <a:srgbClr val="0070C0"/>
              </a:solidFill>
              <a:latin typeface="微软雅黑" panose="020B0503020204020204" charset="-122"/>
              <a:ea typeface="微软雅黑" panose="020B0503020204020204" charset="-122"/>
            </a:endParaRPr>
          </a:p>
          <a:p>
            <a:pPr marL="214341" indent="-214341">
              <a:lnSpc>
                <a:spcPct val="150000"/>
              </a:lnSpc>
              <a:spcBef>
                <a:spcPts val="225"/>
              </a:spcBef>
              <a:spcAft>
                <a:spcPts val="225"/>
              </a:spcAft>
              <a:buFont typeface="Arial" pitchFamily="34" charset="0"/>
              <a:buChar char="•"/>
            </a:pPr>
            <a:r>
              <a:rPr lang="en-US" altLang="zh-CN" sz="1600" dirty="0">
                <a:solidFill>
                  <a:srgbClr val="0070C0"/>
                </a:solidFill>
                <a:latin typeface="微软雅黑" panose="020B0503020204020204" charset="-122"/>
                <a:ea typeface="微软雅黑" panose="020B0503020204020204" charset="-122"/>
              </a:rPr>
              <a:t>6.</a:t>
            </a:r>
            <a:r>
              <a:rPr lang="zh-CN" altLang="en-US" sz="1600" dirty="0">
                <a:solidFill>
                  <a:srgbClr val="0070C0"/>
                </a:solidFill>
                <a:latin typeface="微软雅黑" panose="020B0503020204020204" charset="-122"/>
                <a:ea typeface="微软雅黑" panose="020B0503020204020204" charset="-122"/>
              </a:rPr>
              <a:t>触电</a:t>
            </a:r>
            <a:r>
              <a:rPr lang="en-US" altLang="zh-CN" sz="1600" dirty="0">
                <a:solidFill>
                  <a:srgbClr val="0070C0"/>
                </a:solidFill>
                <a:latin typeface="微软雅黑" panose="020B0503020204020204" charset="-122"/>
                <a:ea typeface="微软雅黑" panose="020B0503020204020204" charset="-122"/>
              </a:rPr>
              <a:t>:</a:t>
            </a:r>
            <a:r>
              <a:rPr lang="zh-CN" altLang="en-US" sz="1600" dirty="0">
                <a:solidFill>
                  <a:srgbClr val="0070C0"/>
                </a:solidFill>
                <a:latin typeface="微软雅黑" panose="020B0503020204020204" charset="-122"/>
                <a:ea typeface="微软雅黑" panose="020B0503020204020204" charset="-122"/>
              </a:rPr>
              <a:t>断电或绝缘脱离→急救</a:t>
            </a:r>
            <a:endParaRPr lang="en-US" altLang="zh-CN" sz="1600" dirty="0">
              <a:solidFill>
                <a:srgbClr val="0070C0"/>
              </a:solidFill>
              <a:latin typeface="微软雅黑" panose="020B0503020204020204" charset="-122"/>
              <a:ea typeface="微软雅黑" panose="020B0503020204020204" charset="-122"/>
            </a:endParaRPr>
          </a:p>
        </p:txBody>
      </p:sp>
      <p:sp>
        <p:nvSpPr>
          <p:cNvPr id="3" name="Text4">
            <a:extLst>
              <a:ext uri="{FF2B5EF4-FFF2-40B4-BE49-F238E27FC236}">
                <a16:creationId xmlns:a16="http://schemas.microsoft.com/office/drawing/2014/main" id="{51E1A1F9-98E0-901A-CB7A-21142E713292}"/>
              </a:ext>
            </a:extLst>
          </p:cNvPr>
          <p:cNvSpPr txBox="1"/>
          <p:nvPr>
            <p:custDataLst>
              <p:tags r:id="rId3"/>
            </p:custDataLst>
          </p:nvPr>
        </p:nvSpPr>
        <p:spPr>
          <a:xfrm>
            <a:off x="3809904" y="1148611"/>
            <a:ext cx="2707106" cy="538447"/>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b="1" dirty="0">
                <a:solidFill>
                  <a:srgbClr val="FFFF00"/>
                </a:solidFill>
                <a:effectLst>
                  <a:outerShdw blurRad="609600" dist="88900" dir="2700000" sx="98000" sy="98000" algn="tl" rotWithShape="0">
                    <a:schemeClr val="accent1">
                      <a:lumMod val="75000"/>
                      <a:alpha val="40000"/>
                    </a:schemeClr>
                  </a:outerShdw>
                </a:effectLst>
                <a:latin typeface="微软雅黑" panose="020B0503020204020204" pitchFamily="34" charset="-122"/>
                <a:ea typeface="微软雅黑" panose="020B0503020204020204" pitchFamily="34" charset="-122"/>
              </a:rPr>
              <a:t>安全用电注意事项</a:t>
            </a:r>
          </a:p>
        </p:txBody>
      </p:sp>
      <p:sp>
        <p:nvSpPr>
          <p:cNvPr id="17" name="Text7">
            <a:extLst>
              <a:ext uri="{FF2B5EF4-FFF2-40B4-BE49-F238E27FC236}">
                <a16:creationId xmlns:a16="http://schemas.microsoft.com/office/drawing/2014/main" id="{0776CC8D-3AF5-9A03-8998-1B57C1D225E5}"/>
              </a:ext>
            </a:extLst>
          </p:cNvPr>
          <p:cNvSpPr txBox="1"/>
          <p:nvPr>
            <p:custDataLst>
              <p:tags r:id="rId4"/>
            </p:custDataLst>
          </p:nvPr>
        </p:nvSpPr>
        <p:spPr>
          <a:xfrm>
            <a:off x="161945" y="123707"/>
            <a:ext cx="3008094" cy="438657"/>
          </a:xfrm>
          <a:prstGeom prst="rect">
            <a:avLst/>
          </a:prstGeom>
          <a:noFill/>
        </p:spPr>
        <p:txBody>
          <a:bodyPr wrap="square" rtlCol="0" anchor="ctr" anchorCtr="0">
            <a:normAutofit fontScale="8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lnSpc>
                <a:spcPct val="120000"/>
              </a:lnSpc>
              <a:defRPr/>
            </a:pPr>
            <a:r>
              <a:rPr lang="zh-CN" altLang="en-US" sz="2400" b="1" spc="225" dirty="0">
                <a:solidFill>
                  <a:schemeClr val="accent1"/>
                </a:solidFill>
                <a:latin typeface="微软雅黑" panose="020B0503020204020204" charset="-122"/>
                <a:ea typeface="微软雅黑" panose="020B0503020204020204" charset="-122"/>
                <a:cs typeface="微软雅黑" panose="020B0503020204020204" charset="-122"/>
                <a:sym typeface="+mn-ea"/>
              </a:rPr>
              <a:t>一</a:t>
            </a:r>
            <a:r>
              <a:rPr lang="zh-CN" altLang="en-US" sz="2400" b="1" spc="225" dirty="0" smtClean="0">
                <a:solidFill>
                  <a:schemeClr val="accent1"/>
                </a:solidFill>
                <a:latin typeface="微软雅黑" panose="020B0503020204020204" charset="-122"/>
                <a:ea typeface="微软雅黑" panose="020B0503020204020204" charset="-122"/>
                <a:cs typeface="微软雅黑" panose="020B0503020204020204" charset="-122"/>
                <a:sym typeface="+mn-ea"/>
              </a:rPr>
              <a:t>、用电</a:t>
            </a:r>
            <a:r>
              <a:rPr lang="en-US" altLang="zh-CN" sz="2400" b="1" spc="225" dirty="0" err="1">
                <a:solidFill>
                  <a:schemeClr val="accent1"/>
                </a:solidFill>
                <a:latin typeface="微软雅黑" panose="020B0503020204020204" charset="-122"/>
                <a:ea typeface="微软雅黑" panose="020B0503020204020204" charset="-122"/>
                <a:cs typeface="微软雅黑" panose="020B0503020204020204" charset="-122"/>
                <a:sym typeface="+mn-ea"/>
              </a:rPr>
              <a:t>管理</a:t>
            </a:r>
            <a:endParaRPr lang="en-US" altLang="zh-CN" sz="2400" b="1" spc="225"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674" y="701375"/>
            <a:ext cx="2323926" cy="4297949"/>
          </a:xfrm>
          <a:prstGeom prst="rect">
            <a:avLst/>
          </a:prstGeom>
        </p:spPr>
      </p:pic>
    </p:spTree>
    <p:extLst>
      <p:ext uri="{BB962C8B-B14F-4D97-AF65-F5344CB8AC3E}">
        <p14:creationId xmlns:p14="http://schemas.microsoft.com/office/powerpoint/2010/main" val="1023451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
            <a:extLst>
              <a:ext uri="{FF2B5EF4-FFF2-40B4-BE49-F238E27FC236}">
                <a16:creationId xmlns:a16="http://schemas.microsoft.com/office/drawing/2014/main" id="{995A54C6-5D9D-41FC-8845-D5329F850F3B}"/>
              </a:ext>
            </a:extLst>
          </p:cNvPr>
          <p:cNvSpPr/>
          <p:nvPr/>
        </p:nvSpPr>
        <p:spPr>
          <a:xfrm>
            <a:off x="8331322" y="5167233"/>
            <a:ext cx="1031085" cy="1031085"/>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5">
            <a:extLst>
              <a:ext uri="{FF2B5EF4-FFF2-40B4-BE49-F238E27FC236}">
                <a16:creationId xmlns:a16="http://schemas.microsoft.com/office/drawing/2014/main" id="{BC14F331-3603-6A87-6B1B-8D5CA14C9189}"/>
              </a:ext>
            </a:extLst>
          </p:cNvPr>
          <p:cNvSpPr/>
          <p:nvPr/>
        </p:nvSpPr>
        <p:spPr>
          <a:xfrm>
            <a:off x="8523437" y="4761397"/>
            <a:ext cx="237927" cy="2379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6">
            <a:extLst>
              <a:ext uri="{FF2B5EF4-FFF2-40B4-BE49-F238E27FC236}">
                <a16:creationId xmlns:a16="http://schemas.microsoft.com/office/drawing/2014/main" id="{D434E122-0C94-335F-0EF9-552DACD92982}"/>
              </a:ext>
            </a:extLst>
          </p:cNvPr>
          <p:cNvSpPr/>
          <p:nvPr/>
        </p:nvSpPr>
        <p:spPr>
          <a:xfrm>
            <a:off x="8136149" y="4639611"/>
            <a:ext cx="135755" cy="13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7">
            <a:extLst>
              <a:ext uri="{FF2B5EF4-FFF2-40B4-BE49-F238E27FC236}">
                <a16:creationId xmlns:a16="http://schemas.microsoft.com/office/drawing/2014/main" id="{A6DD7720-4897-C957-048B-0A0C639B4092}"/>
              </a:ext>
            </a:extLst>
          </p:cNvPr>
          <p:cNvSpPr/>
          <p:nvPr/>
        </p:nvSpPr>
        <p:spPr>
          <a:xfrm flipH="1">
            <a:off x="-339349" y="5167233"/>
            <a:ext cx="1262856" cy="126285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Shape 51">
            <a:extLst>
              <a:ext uri="{FF2B5EF4-FFF2-40B4-BE49-F238E27FC236}">
                <a16:creationId xmlns:a16="http://schemas.microsoft.com/office/drawing/2014/main" id="{24E39A2E-2A10-B5F1-0C7B-E2C54F9A8AE3}"/>
              </a:ext>
            </a:extLst>
          </p:cNvPr>
          <p:cNvSpPr/>
          <p:nvPr>
            <p:custDataLst>
              <p:tags r:id="rId1"/>
            </p:custDataLst>
          </p:nvPr>
        </p:nvSpPr>
        <p:spPr>
          <a:xfrm flipH="1">
            <a:off x="7901279" y="1165032"/>
            <a:ext cx="860084" cy="149580"/>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39" name="矩形 9">
            <a:extLst>
              <a:ext uri="{FF2B5EF4-FFF2-40B4-BE49-F238E27FC236}">
                <a16:creationId xmlns:a16="http://schemas.microsoft.com/office/drawing/2014/main" id="{6761721E-5310-5F84-3FAF-BD81A2FC87A8}"/>
              </a:ext>
            </a:extLst>
          </p:cNvPr>
          <p:cNvSpPr/>
          <p:nvPr/>
        </p:nvSpPr>
        <p:spPr>
          <a:xfrm>
            <a:off x="292079" y="1130737"/>
            <a:ext cx="619232" cy="34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1">
            <a:extLst>
              <a:ext uri="{FF2B5EF4-FFF2-40B4-BE49-F238E27FC236}">
                <a16:creationId xmlns:a16="http://schemas.microsoft.com/office/drawing/2014/main" id="{D63DF9C3-34FF-881D-64C3-75CB328DAACF}"/>
              </a:ext>
            </a:extLst>
          </p:cNvPr>
          <p:cNvSpPr txBox="1"/>
          <p:nvPr>
            <p:custDataLst>
              <p:tags r:id="rId2"/>
            </p:custDataLst>
          </p:nvPr>
        </p:nvSpPr>
        <p:spPr>
          <a:xfrm>
            <a:off x="3025992" y="1924203"/>
            <a:ext cx="4277574" cy="4323402"/>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41" indent="-214341">
              <a:lnSpc>
                <a:spcPct val="150000"/>
              </a:lnSpc>
              <a:spcBef>
                <a:spcPts val="225"/>
              </a:spcBef>
              <a:spcAft>
                <a:spcPts val="225"/>
              </a:spcAft>
              <a:buFont typeface="Arial" pitchFamily="34" charset="0"/>
              <a:buChar char="•"/>
            </a:pPr>
            <a:r>
              <a:rPr lang="en-US" altLang="zh-CN" b="1" dirty="0">
                <a:latin typeface="微软雅黑" panose="020B0503020204020204" charset="-122"/>
                <a:ea typeface="微软雅黑" panose="020B0503020204020204" charset="-122"/>
              </a:rPr>
              <a:t>1. </a:t>
            </a:r>
            <a:r>
              <a:rPr lang="zh-CN" altLang="en-US" b="1" dirty="0">
                <a:latin typeface="微软雅黑" panose="020B0503020204020204" charset="-122"/>
                <a:ea typeface="微软雅黑" panose="020B0503020204020204" charset="-122"/>
              </a:rPr>
              <a:t>防止触电</a:t>
            </a:r>
            <a:endParaRPr lang="en-US" altLang="zh-CN" b="1" dirty="0">
              <a:latin typeface="微软雅黑" panose="020B0503020204020204" charset="-122"/>
              <a:ea typeface="微软雅黑" panose="020B0503020204020204" charset="-122"/>
            </a:endParaRPr>
          </a:p>
          <a:p>
            <a:pPr marL="214341" indent="-214341">
              <a:lnSpc>
                <a:spcPct val="150000"/>
              </a:lnSpc>
              <a:spcBef>
                <a:spcPts val="225"/>
              </a:spcBef>
              <a:spcAft>
                <a:spcPts val="225"/>
              </a:spcAft>
              <a:buFont typeface="Arial" pitchFamily="34" charset="0"/>
              <a:buChar char="•"/>
            </a:pPr>
            <a:r>
              <a:rPr lang="zh-CN" altLang="en-US" dirty="0">
                <a:latin typeface="微软雅黑" panose="020B0503020204020204" charset="-122"/>
                <a:ea typeface="微软雅黑" panose="020B0503020204020204" charset="-122"/>
              </a:rPr>
              <a:t>不用潮湿的手接触电器。电源裸露部分应有绝缘装置</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例如电线接头处应裹上绝缘胶布</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所有电器的金属外壳都应保护接地。实验时，应先连接好电路后才接通电源。实验结束时，先切断电源再拆线路。不能用试电笔去试高压电。使用高压电源应有专门的防护措施。如有人触电，应迅速切断电源，然后进行抢救</a:t>
            </a:r>
            <a:r>
              <a:rPr lang="zh-CN" altLang="en-US" dirty="0" smtClean="0">
                <a:latin typeface="微软雅黑" panose="020B0503020204020204" charset="-122"/>
                <a:ea typeface="微软雅黑" panose="020B0503020204020204" charset="-122"/>
              </a:rPr>
              <a:t>。</a:t>
            </a:r>
            <a:endParaRPr lang="en-US" altLang="zh-CN" dirty="0">
              <a:latin typeface="微软雅黑" panose="020B0503020204020204" charset="-122"/>
              <a:ea typeface="微软雅黑" panose="020B0503020204020204" charset="-122"/>
            </a:endParaRPr>
          </a:p>
        </p:txBody>
      </p:sp>
      <p:sp>
        <p:nvSpPr>
          <p:cNvPr id="17" name="Text7">
            <a:extLst>
              <a:ext uri="{FF2B5EF4-FFF2-40B4-BE49-F238E27FC236}">
                <a16:creationId xmlns:a16="http://schemas.microsoft.com/office/drawing/2014/main" id="{0776CC8D-3AF5-9A03-8998-1B57C1D225E5}"/>
              </a:ext>
            </a:extLst>
          </p:cNvPr>
          <p:cNvSpPr txBox="1"/>
          <p:nvPr>
            <p:custDataLst>
              <p:tags r:id="rId3"/>
            </p:custDataLst>
          </p:nvPr>
        </p:nvSpPr>
        <p:spPr>
          <a:xfrm>
            <a:off x="533873" y="1214135"/>
            <a:ext cx="7093507" cy="438657"/>
          </a:xfrm>
          <a:prstGeom prst="rect">
            <a:avLst/>
          </a:prstGeom>
          <a:noFill/>
        </p:spPr>
        <p:txBody>
          <a:bodyPr wrap="square" rtlCol="0" anchor="ctr" anchorCtr="0">
            <a:normAutofit fontScale="8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spcBef>
                <a:spcPct val="0"/>
              </a:spcBef>
              <a:spcAft>
                <a:spcPct val="0"/>
              </a:spcAft>
              <a:defRPr/>
            </a:pPr>
            <a:r>
              <a:rPr lang="zh-CN" altLang="en-US" sz="2400" b="1" spc="225" dirty="0">
                <a:solidFill>
                  <a:schemeClr val="accent1"/>
                </a:solidFill>
                <a:latin typeface="微软雅黑" panose="020B0503020204020204" charset="-122"/>
                <a:ea typeface="微软雅黑" panose="020B0503020204020204" charset="-122"/>
                <a:cs typeface="微软雅黑" panose="020B0503020204020204" charset="-122"/>
                <a:sym typeface="+mn-ea"/>
              </a:rPr>
              <a:t>一</a:t>
            </a:r>
            <a:r>
              <a:rPr lang="zh-CN" altLang="en-US" sz="2400" b="1" spc="225" dirty="0" smtClean="0">
                <a:solidFill>
                  <a:schemeClr val="accent1"/>
                </a:solidFill>
                <a:latin typeface="微软雅黑" panose="020B0503020204020204" charset="-122"/>
                <a:ea typeface="微软雅黑" panose="020B0503020204020204" charset="-122"/>
                <a:cs typeface="微软雅黑" panose="020B0503020204020204" charset="-122"/>
                <a:sym typeface="+mn-ea"/>
              </a:rPr>
              <a:t>、用电</a:t>
            </a:r>
            <a:r>
              <a:rPr lang="en-US" altLang="zh-CN" sz="2400" b="1" spc="225" dirty="0" err="1">
                <a:solidFill>
                  <a:schemeClr val="accent1"/>
                </a:solidFill>
                <a:latin typeface="微软雅黑" panose="020B0503020204020204" charset="-122"/>
                <a:ea typeface="微软雅黑" panose="020B0503020204020204" charset="-122"/>
                <a:cs typeface="微软雅黑" panose="020B0503020204020204" charset="-122"/>
                <a:sym typeface="+mn-ea"/>
              </a:rPr>
              <a:t>管理</a:t>
            </a:r>
            <a:endParaRPr lang="en-US" altLang="zh-CN" sz="2400" b="1" spc="225"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652" y="1878098"/>
            <a:ext cx="2461370" cy="3289135"/>
          </a:xfrm>
          <a:prstGeom prst="rect">
            <a:avLst/>
          </a:prstGeom>
        </p:spPr>
      </p:pic>
    </p:spTree>
    <p:extLst>
      <p:ext uri="{BB962C8B-B14F-4D97-AF65-F5344CB8AC3E}">
        <p14:creationId xmlns:p14="http://schemas.microsoft.com/office/powerpoint/2010/main" val="1880399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282" y="188640"/>
            <a:ext cx="4572000" cy="5180905"/>
          </a:xfrm>
          <a:prstGeom prst="rect">
            <a:avLst/>
          </a:prstGeom>
        </p:spPr>
        <p:txBody>
          <a:bodyPr>
            <a:spAutoFit/>
          </a:bodyPr>
          <a:lstStyle/>
          <a:p>
            <a:pPr marL="214341" indent="-214341">
              <a:lnSpc>
                <a:spcPct val="150000"/>
              </a:lnSpc>
              <a:spcBef>
                <a:spcPts val="225"/>
              </a:spcBef>
              <a:spcAft>
                <a:spcPts val="225"/>
              </a:spcAft>
              <a:buFont typeface="Arial" pitchFamily="34" charset="0"/>
              <a:buChar char="•"/>
            </a:pPr>
            <a:r>
              <a:rPr lang="en-US" altLang="zh-CN" b="1" dirty="0">
                <a:latin typeface="微软雅黑" panose="020B0503020204020204" charset="-122"/>
                <a:ea typeface="微软雅黑" panose="020B0503020204020204" charset="-122"/>
              </a:rPr>
              <a:t>2.</a:t>
            </a:r>
            <a:r>
              <a:rPr lang="zh-CN" altLang="en-US" b="1" dirty="0">
                <a:latin typeface="微软雅黑" panose="020B0503020204020204" charset="-122"/>
                <a:ea typeface="微软雅黑" panose="020B0503020204020204" charset="-122"/>
              </a:rPr>
              <a:t>防止引起火灾</a:t>
            </a:r>
            <a:endParaRPr lang="en-US" altLang="zh-CN" b="1" dirty="0">
              <a:latin typeface="微软雅黑" panose="020B0503020204020204" charset="-122"/>
              <a:ea typeface="微软雅黑" panose="020B0503020204020204" charset="-122"/>
            </a:endParaRPr>
          </a:p>
          <a:p>
            <a:pPr marL="214341" indent="-214341">
              <a:lnSpc>
                <a:spcPct val="150000"/>
              </a:lnSpc>
              <a:spcBef>
                <a:spcPts val="225"/>
              </a:spcBef>
              <a:spcAft>
                <a:spcPts val="225"/>
              </a:spcAft>
              <a:buFont typeface="Arial" pitchFamily="34" charset="0"/>
              <a:buChar char="•"/>
            </a:pPr>
            <a:r>
              <a:rPr lang="zh-CN" altLang="en-US" dirty="0">
                <a:latin typeface="微软雅黑" panose="020B0503020204020204" charset="-122"/>
                <a:ea typeface="微软雅黑" panose="020B0503020204020204" charset="-122"/>
              </a:rPr>
              <a:t>使用的保险丝要与实验室允许的用电量相符。电线的安全通电量应大于用电功率。室内若有氢气、煤气等易燃易爆气体，应避免产生电火花。继电器工作和开关电闸时，易产生电火花，要特别小心</a:t>
            </a:r>
            <a:r>
              <a:rPr lang="zh-CN" altLang="en-US" dirty="0" smtClean="0">
                <a:latin typeface="微软雅黑" panose="020B0503020204020204" charset="-122"/>
                <a:ea typeface="微软雅黑" panose="020B0503020204020204" charset="-122"/>
              </a:rPr>
              <a:t>。</a:t>
            </a:r>
            <a:endParaRPr lang="en-US" altLang="zh-CN" dirty="0" smtClean="0">
              <a:latin typeface="微软雅黑" panose="020B0503020204020204" charset="-122"/>
              <a:ea typeface="微软雅黑" panose="020B0503020204020204" charset="-122"/>
            </a:endParaRPr>
          </a:p>
          <a:p>
            <a:pPr marL="214341" indent="-214341">
              <a:lnSpc>
                <a:spcPct val="150000"/>
              </a:lnSpc>
              <a:spcBef>
                <a:spcPts val="225"/>
              </a:spcBef>
              <a:spcAft>
                <a:spcPts val="225"/>
              </a:spcAft>
              <a:buFont typeface="Arial" pitchFamily="34" charset="0"/>
              <a:buChar char="•"/>
            </a:pPr>
            <a:r>
              <a:rPr lang="zh-CN" altLang="en-US" dirty="0" smtClean="0">
                <a:latin typeface="微软雅黑" panose="020B0503020204020204" charset="-122"/>
                <a:ea typeface="微软雅黑" panose="020B0503020204020204" charset="-122"/>
              </a:rPr>
              <a:t>电器</a:t>
            </a:r>
            <a:r>
              <a:rPr lang="zh-CN" altLang="en-US" dirty="0">
                <a:latin typeface="微软雅黑" panose="020B0503020204020204" charset="-122"/>
                <a:ea typeface="微软雅黑" panose="020B0503020204020204" charset="-122"/>
              </a:rPr>
              <a:t>接触点</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如电插头</a:t>
            </a:r>
            <a:r>
              <a:rPr lang="en-US"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接触不良时，应及时修理或更换。如遇电线起火，立即切断电源，用沙或二氧化碳、四氯化碳灭火器灭火，禁止用水或泡沫灭火器等导电液体灭火。用电时插头和插座必须接实，如果松动或有打火声响，必须更换插座。</a:t>
            </a:r>
            <a:endParaRPr lang="en-US" altLang="zh-CN"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5282" y="2060848"/>
            <a:ext cx="2713816" cy="4032448"/>
          </a:xfrm>
          <a:prstGeom prst="rect">
            <a:avLst/>
          </a:prstGeom>
        </p:spPr>
      </p:pic>
    </p:spTree>
    <p:extLst>
      <p:ext uri="{BB962C8B-B14F-4D97-AF65-F5344CB8AC3E}">
        <p14:creationId xmlns:p14="http://schemas.microsoft.com/office/powerpoint/2010/main" val="23402447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4">
            <a:extLst>
              <a:ext uri="{FF2B5EF4-FFF2-40B4-BE49-F238E27FC236}">
                <a16:creationId xmlns:a16="http://schemas.microsoft.com/office/drawing/2014/main" id="{995A54C6-5D9D-41FC-8845-D5329F850F3B}"/>
              </a:ext>
            </a:extLst>
          </p:cNvPr>
          <p:cNvSpPr/>
          <p:nvPr/>
        </p:nvSpPr>
        <p:spPr>
          <a:xfrm>
            <a:off x="8331322" y="5167233"/>
            <a:ext cx="1031085" cy="1031085"/>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5">
            <a:extLst>
              <a:ext uri="{FF2B5EF4-FFF2-40B4-BE49-F238E27FC236}">
                <a16:creationId xmlns:a16="http://schemas.microsoft.com/office/drawing/2014/main" id="{BC14F331-3603-6A87-6B1B-8D5CA14C9189}"/>
              </a:ext>
            </a:extLst>
          </p:cNvPr>
          <p:cNvSpPr/>
          <p:nvPr/>
        </p:nvSpPr>
        <p:spPr>
          <a:xfrm>
            <a:off x="8523437" y="4761397"/>
            <a:ext cx="237927" cy="2379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6">
            <a:extLst>
              <a:ext uri="{FF2B5EF4-FFF2-40B4-BE49-F238E27FC236}">
                <a16:creationId xmlns:a16="http://schemas.microsoft.com/office/drawing/2014/main" id="{D434E122-0C94-335F-0EF9-552DACD92982}"/>
              </a:ext>
            </a:extLst>
          </p:cNvPr>
          <p:cNvSpPr/>
          <p:nvPr/>
        </p:nvSpPr>
        <p:spPr>
          <a:xfrm>
            <a:off x="8136149" y="4639611"/>
            <a:ext cx="135755" cy="13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7">
            <a:extLst>
              <a:ext uri="{FF2B5EF4-FFF2-40B4-BE49-F238E27FC236}">
                <a16:creationId xmlns:a16="http://schemas.microsoft.com/office/drawing/2014/main" id="{A6DD7720-4897-C957-048B-0A0C639B4092}"/>
              </a:ext>
            </a:extLst>
          </p:cNvPr>
          <p:cNvSpPr/>
          <p:nvPr/>
        </p:nvSpPr>
        <p:spPr>
          <a:xfrm flipH="1">
            <a:off x="-339349" y="5167233"/>
            <a:ext cx="1262856" cy="126285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reeform: Shape 51">
            <a:extLst>
              <a:ext uri="{FF2B5EF4-FFF2-40B4-BE49-F238E27FC236}">
                <a16:creationId xmlns:a16="http://schemas.microsoft.com/office/drawing/2014/main" id="{24E39A2E-2A10-B5F1-0C7B-E2C54F9A8AE3}"/>
              </a:ext>
            </a:extLst>
          </p:cNvPr>
          <p:cNvSpPr/>
          <p:nvPr>
            <p:custDataLst>
              <p:tags r:id="rId1"/>
            </p:custDataLst>
          </p:nvPr>
        </p:nvSpPr>
        <p:spPr>
          <a:xfrm flipH="1">
            <a:off x="7901279" y="1165032"/>
            <a:ext cx="860084" cy="149580"/>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19" name="Text1">
            <a:extLst>
              <a:ext uri="{FF2B5EF4-FFF2-40B4-BE49-F238E27FC236}">
                <a16:creationId xmlns:a16="http://schemas.microsoft.com/office/drawing/2014/main" id="{D63DF9C3-34FF-881D-64C3-75CB328DAACF}"/>
              </a:ext>
            </a:extLst>
          </p:cNvPr>
          <p:cNvSpPr txBox="1"/>
          <p:nvPr>
            <p:custDataLst>
              <p:tags r:id="rId2"/>
            </p:custDataLst>
          </p:nvPr>
        </p:nvSpPr>
        <p:spPr>
          <a:xfrm>
            <a:off x="756370" y="3285198"/>
            <a:ext cx="6702556" cy="2397577"/>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41" indent="-214341">
              <a:lnSpc>
                <a:spcPct val="150000"/>
              </a:lnSpc>
              <a:spcBef>
                <a:spcPts val="225"/>
              </a:spcBef>
              <a:spcAft>
                <a:spcPts val="225"/>
              </a:spcAft>
              <a:buFont typeface="Arial" pitchFamily="34" charset="0"/>
              <a:buChar char="•"/>
            </a:pPr>
            <a:r>
              <a:rPr lang="en-US" altLang="zh-CN" sz="2000" b="1" dirty="0">
                <a:latin typeface="微软雅黑" panose="020B0503020204020204" charset="-122"/>
                <a:ea typeface="微软雅黑" panose="020B0503020204020204" charset="-122"/>
              </a:rPr>
              <a:t>3.</a:t>
            </a:r>
            <a:r>
              <a:rPr lang="zh-CN" altLang="en-US" sz="2000" b="1" dirty="0">
                <a:latin typeface="微软雅黑" panose="020B0503020204020204" charset="-122"/>
                <a:ea typeface="微软雅黑" panose="020B0503020204020204" charset="-122"/>
              </a:rPr>
              <a:t>防止短路</a:t>
            </a:r>
            <a:endParaRPr lang="en-US" altLang="zh-CN" sz="2000" b="1" dirty="0">
              <a:latin typeface="微软雅黑" panose="020B0503020204020204" charset="-122"/>
              <a:ea typeface="微软雅黑" panose="020B0503020204020204" charset="-122"/>
            </a:endParaRPr>
          </a:p>
          <a:p>
            <a:pPr marL="214341" indent="-214341">
              <a:lnSpc>
                <a:spcPct val="150000"/>
              </a:lnSpc>
              <a:spcBef>
                <a:spcPts val="225"/>
              </a:spcBef>
              <a:spcAft>
                <a:spcPts val="225"/>
              </a:spcAft>
              <a:buFont typeface="Arial" pitchFamily="34" charset="0"/>
              <a:buChar char="•"/>
            </a:pPr>
            <a:r>
              <a:rPr lang="zh-CN" altLang="en-US" sz="2000" dirty="0">
                <a:latin typeface="微软雅黑" panose="020B0503020204020204" charset="-122"/>
                <a:ea typeface="微软雅黑" panose="020B0503020204020204" charset="-122"/>
              </a:rPr>
              <a:t>线路中各接点应牢固，电路元件两端接头不要互相接触，以防短路。电线、电器不要被水淋湿或浸在导电液体中，例如实验室加热用的灯泡接口不要浸在水中。插电或打开用电器时，出现跳闸，必须查明原因，才能再接电。</a:t>
            </a:r>
            <a:endParaRPr lang="en-US" altLang="zh-CN" sz="2000" dirty="0">
              <a:latin typeface="微软雅黑" panose="020B0503020204020204" charset="-122"/>
              <a:ea typeface="微软雅黑" panose="020B0503020204020204"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79" y="132277"/>
            <a:ext cx="6030537" cy="2785189"/>
          </a:xfrm>
          <a:prstGeom prst="rect">
            <a:avLst/>
          </a:prstGeom>
        </p:spPr>
      </p:pic>
    </p:spTree>
    <p:extLst>
      <p:ext uri="{BB962C8B-B14F-4D97-AF65-F5344CB8AC3E}">
        <p14:creationId xmlns:p14="http://schemas.microsoft.com/office/powerpoint/2010/main" val="2954776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椭圆 4">
            <a:extLst>
              <a:ext uri="{FF2B5EF4-FFF2-40B4-BE49-F238E27FC236}">
                <a16:creationId xmlns:a16="http://schemas.microsoft.com/office/drawing/2014/main" id="{995A54C6-5D9D-41FC-8845-D5329F850F3B}"/>
              </a:ext>
            </a:extLst>
          </p:cNvPr>
          <p:cNvSpPr/>
          <p:nvPr/>
        </p:nvSpPr>
        <p:spPr>
          <a:xfrm>
            <a:off x="-189999" y="5455341"/>
            <a:ext cx="1031085" cy="1031085"/>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椭圆 5">
            <a:extLst>
              <a:ext uri="{FF2B5EF4-FFF2-40B4-BE49-F238E27FC236}">
                <a16:creationId xmlns:a16="http://schemas.microsoft.com/office/drawing/2014/main" id="{BC14F331-3603-6A87-6B1B-8D5CA14C9189}"/>
              </a:ext>
            </a:extLst>
          </p:cNvPr>
          <p:cNvSpPr/>
          <p:nvPr/>
        </p:nvSpPr>
        <p:spPr>
          <a:xfrm>
            <a:off x="173116" y="5063474"/>
            <a:ext cx="237927" cy="2379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8" name="椭圆 6">
            <a:extLst>
              <a:ext uri="{FF2B5EF4-FFF2-40B4-BE49-F238E27FC236}">
                <a16:creationId xmlns:a16="http://schemas.microsoft.com/office/drawing/2014/main" id="{D434E122-0C94-335F-0EF9-552DACD92982}"/>
              </a:ext>
            </a:extLst>
          </p:cNvPr>
          <p:cNvSpPr/>
          <p:nvPr/>
        </p:nvSpPr>
        <p:spPr>
          <a:xfrm>
            <a:off x="1003838" y="5813438"/>
            <a:ext cx="135755" cy="13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7">
            <a:extLst>
              <a:ext uri="{FF2B5EF4-FFF2-40B4-BE49-F238E27FC236}">
                <a16:creationId xmlns:a16="http://schemas.microsoft.com/office/drawing/2014/main" id="{A6DD7720-4897-C957-048B-0A0C639B4092}"/>
              </a:ext>
            </a:extLst>
          </p:cNvPr>
          <p:cNvSpPr/>
          <p:nvPr/>
        </p:nvSpPr>
        <p:spPr>
          <a:xfrm>
            <a:off x="8440995" y="5301401"/>
            <a:ext cx="1262856" cy="126285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矩形 9">
            <a:extLst>
              <a:ext uri="{FF2B5EF4-FFF2-40B4-BE49-F238E27FC236}">
                <a16:creationId xmlns:a16="http://schemas.microsoft.com/office/drawing/2014/main" id="{6761721E-5310-5F84-3FAF-BD81A2FC87A8}"/>
              </a:ext>
            </a:extLst>
          </p:cNvPr>
          <p:cNvSpPr/>
          <p:nvPr/>
        </p:nvSpPr>
        <p:spPr>
          <a:xfrm>
            <a:off x="8257701" y="1130737"/>
            <a:ext cx="619232" cy="34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Shape1"/>
          <p:cNvSpPr/>
          <p:nvPr/>
        </p:nvSpPr>
        <p:spPr>
          <a:xfrm>
            <a:off x="292079" y="1785114"/>
            <a:ext cx="7087320" cy="3629926"/>
          </a:xfrm>
          <a:prstGeom prst="rect">
            <a:avLst/>
          </a:prstGeom>
          <a:solidFill>
            <a:schemeClr val="accent1">
              <a:lumMod val="20000"/>
              <a:lumOff val="80000"/>
            </a:schemeClr>
          </a:solidFill>
          <a:ln w="2286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defTabSz="685891" fontAlgn="auto">
              <a:defRPr/>
            </a:pPr>
            <a:endParaRPr kumimoji="1" lang="zh-CN" altLang="en-US" sz="1350" dirty="0">
              <a:solidFill>
                <a:prstClr val="white"/>
              </a:solidFill>
              <a:latin typeface="等线"/>
              <a:ea typeface="等线"/>
            </a:endParaRPr>
          </a:p>
        </p:txBody>
      </p:sp>
      <p:grpSp>
        <p:nvGrpSpPr>
          <p:cNvPr id="9" name="图形 1"/>
          <p:cNvGrpSpPr/>
          <p:nvPr/>
        </p:nvGrpSpPr>
        <p:grpSpPr>
          <a:xfrm>
            <a:off x="7661208" y="941700"/>
            <a:ext cx="1360543" cy="923490"/>
            <a:chOff x="9689762" y="696746"/>
            <a:chExt cx="1345649" cy="987297"/>
          </a:xfrm>
          <a:solidFill>
            <a:schemeClr val="accent1">
              <a:alpha val="18000"/>
            </a:schemeClr>
          </a:solidFill>
        </p:grpSpPr>
        <p:sp>
          <p:nvSpPr>
            <p:cNvPr id="10" name="任意多边形: 形状 9"/>
            <p:cNvSpPr/>
            <p:nvPr/>
          </p:nvSpPr>
          <p:spPr>
            <a:xfrm>
              <a:off x="10973979" y="1160309"/>
              <a:ext cx="61431" cy="61532"/>
            </a:xfrm>
            <a:custGeom>
              <a:avLst/>
              <a:gdLst>
                <a:gd name="connsiteX0" fmla="*/ 61432 w 61431"/>
                <a:gd name="connsiteY0" fmla="*/ 30817 h 61532"/>
                <a:gd name="connsiteX1" fmla="*/ 30716 w 61431"/>
                <a:gd name="connsiteY1" fmla="*/ 61533 h 61532"/>
                <a:gd name="connsiteX2" fmla="*/ 0 w 61431"/>
                <a:gd name="connsiteY2" fmla="*/ 30817 h 61532"/>
                <a:gd name="connsiteX3" fmla="*/ 30716 w 61431"/>
                <a:gd name="connsiteY3" fmla="*/ 101 h 61532"/>
                <a:gd name="connsiteX4" fmla="*/ 61432 w 61431"/>
                <a:gd name="connsiteY4" fmla="*/ 30817 h 6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29" h="61532">
                  <a:moveTo>
                    <a:pt x="61432" y="30817"/>
                  </a:moveTo>
                  <a:cubicBezTo>
                    <a:pt x="61432" y="48369"/>
                    <a:pt x="48268" y="61533"/>
                    <a:pt x="30716" y="61533"/>
                  </a:cubicBezTo>
                  <a:cubicBezTo>
                    <a:pt x="13165" y="61533"/>
                    <a:pt x="0" y="48369"/>
                    <a:pt x="0" y="30817"/>
                  </a:cubicBezTo>
                  <a:cubicBezTo>
                    <a:pt x="0" y="13265"/>
                    <a:pt x="13165" y="101"/>
                    <a:pt x="30716" y="101"/>
                  </a:cubicBezTo>
                  <a:cubicBezTo>
                    <a:pt x="48268" y="-1362"/>
                    <a:pt x="61432" y="13265"/>
                    <a:pt x="61432" y="3081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1" name="任意多边形: 形状 10"/>
            <p:cNvSpPr/>
            <p:nvPr/>
          </p:nvSpPr>
          <p:spPr>
            <a:xfrm>
              <a:off x="10894995" y="1066799"/>
              <a:ext cx="58506" cy="58506"/>
            </a:xfrm>
            <a:custGeom>
              <a:avLst/>
              <a:gdLst>
                <a:gd name="connsiteX0" fmla="*/ 58507 w 58506"/>
                <a:gd name="connsiteY0" fmla="*/ 29253 h 58506"/>
                <a:gd name="connsiteX1" fmla="*/ 29254 w 58506"/>
                <a:gd name="connsiteY1" fmla="*/ 58507 h 58506"/>
                <a:gd name="connsiteX2" fmla="*/ 0 w 58506"/>
                <a:gd name="connsiteY2" fmla="*/ 29253 h 58506"/>
                <a:gd name="connsiteX3" fmla="*/ 29254 w 58506"/>
                <a:gd name="connsiteY3" fmla="*/ 0 h 58506"/>
                <a:gd name="connsiteX4" fmla="*/ 58507 w 58506"/>
                <a:gd name="connsiteY4" fmla="*/ 29253 h 5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05" h="58505">
                  <a:moveTo>
                    <a:pt x="58507" y="29253"/>
                  </a:moveTo>
                  <a:cubicBezTo>
                    <a:pt x="58507" y="45343"/>
                    <a:pt x="45343" y="58507"/>
                    <a:pt x="29254" y="58507"/>
                  </a:cubicBezTo>
                  <a:cubicBezTo>
                    <a:pt x="13165" y="58507"/>
                    <a:pt x="0" y="45343"/>
                    <a:pt x="0" y="29253"/>
                  </a:cubicBezTo>
                  <a:cubicBezTo>
                    <a:pt x="0" y="13164"/>
                    <a:pt x="13165" y="0"/>
                    <a:pt x="29254" y="0"/>
                  </a:cubicBezTo>
                  <a:cubicBezTo>
                    <a:pt x="45343" y="0"/>
                    <a:pt x="58507" y="13164"/>
                    <a:pt x="58507" y="2925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2" name="任意多边形: 形状 11"/>
            <p:cNvSpPr/>
            <p:nvPr/>
          </p:nvSpPr>
          <p:spPr>
            <a:xfrm>
              <a:off x="10894995" y="1161771"/>
              <a:ext cx="58506" cy="58607"/>
            </a:xfrm>
            <a:custGeom>
              <a:avLst/>
              <a:gdLst>
                <a:gd name="connsiteX0" fmla="*/ 58507 w 58506"/>
                <a:gd name="connsiteY0" fmla="*/ 29354 h 58607"/>
                <a:gd name="connsiteX1" fmla="*/ 29254 w 58506"/>
                <a:gd name="connsiteY1" fmla="*/ 58608 h 58607"/>
                <a:gd name="connsiteX2" fmla="*/ 0 w 58506"/>
                <a:gd name="connsiteY2" fmla="*/ 29354 h 58607"/>
                <a:gd name="connsiteX3" fmla="*/ 29254 w 58506"/>
                <a:gd name="connsiteY3" fmla="*/ 101 h 58607"/>
                <a:gd name="connsiteX4" fmla="*/ 58507 w 58506"/>
                <a:gd name="connsiteY4" fmla="*/ 29354 h 58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05" h="58607">
                  <a:moveTo>
                    <a:pt x="58507" y="29354"/>
                  </a:moveTo>
                  <a:cubicBezTo>
                    <a:pt x="58507" y="45444"/>
                    <a:pt x="45343" y="58608"/>
                    <a:pt x="29254" y="58608"/>
                  </a:cubicBezTo>
                  <a:cubicBezTo>
                    <a:pt x="13165" y="58608"/>
                    <a:pt x="0" y="45444"/>
                    <a:pt x="0" y="29354"/>
                  </a:cubicBezTo>
                  <a:cubicBezTo>
                    <a:pt x="0" y="13265"/>
                    <a:pt x="13165" y="101"/>
                    <a:pt x="29254" y="101"/>
                  </a:cubicBezTo>
                  <a:cubicBezTo>
                    <a:pt x="45343" y="-1362"/>
                    <a:pt x="58507" y="13265"/>
                    <a:pt x="58507" y="2935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3" name="任意多边形: 形状 12"/>
            <p:cNvSpPr/>
            <p:nvPr/>
          </p:nvSpPr>
          <p:spPr>
            <a:xfrm>
              <a:off x="10894995" y="1255483"/>
              <a:ext cx="58506" cy="58506"/>
            </a:xfrm>
            <a:custGeom>
              <a:avLst/>
              <a:gdLst>
                <a:gd name="connsiteX0" fmla="*/ 58507 w 58506"/>
                <a:gd name="connsiteY0" fmla="*/ 29253 h 58506"/>
                <a:gd name="connsiteX1" fmla="*/ 29254 w 58506"/>
                <a:gd name="connsiteY1" fmla="*/ 58507 h 58506"/>
                <a:gd name="connsiteX2" fmla="*/ 0 w 58506"/>
                <a:gd name="connsiteY2" fmla="*/ 29253 h 58506"/>
                <a:gd name="connsiteX3" fmla="*/ 29254 w 58506"/>
                <a:gd name="connsiteY3" fmla="*/ 0 h 58506"/>
                <a:gd name="connsiteX4" fmla="*/ 58507 w 58506"/>
                <a:gd name="connsiteY4" fmla="*/ 29253 h 5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05" h="58505">
                  <a:moveTo>
                    <a:pt x="58507" y="29253"/>
                  </a:moveTo>
                  <a:cubicBezTo>
                    <a:pt x="58507" y="45343"/>
                    <a:pt x="45343" y="58507"/>
                    <a:pt x="29254" y="58507"/>
                  </a:cubicBezTo>
                  <a:cubicBezTo>
                    <a:pt x="13165" y="58507"/>
                    <a:pt x="0" y="45343"/>
                    <a:pt x="0" y="29253"/>
                  </a:cubicBezTo>
                  <a:cubicBezTo>
                    <a:pt x="0" y="13164"/>
                    <a:pt x="13165" y="0"/>
                    <a:pt x="29254" y="0"/>
                  </a:cubicBezTo>
                  <a:cubicBezTo>
                    <a:pt x="45343" y="0"/>
                    <a:pt x="58507" y="13164"/>
                    <a:pt x="58507" y="2925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4" name="任意多边形: 形状 13"/>
            <p:cNvSpPr/>
            <p:nvPr/>
          </p:nvSpPr>
          <p:spPr>
            <a:xfrm>
              <a:off x="10814550" y="974652"/>
              <a:ext cx="55580" cy="55581"/>
            </a:xfrm>
            <a:custGeom>
              <a:avLst/>
              <a:gdLst>
                <a:gd name="connsiteX0" fmla="*/ 55581 w 55580"/>
                <a:gd name="connsiteY0" fmla="*/ 27791 h 55581"/>
                <a:gd name="connsiteX1" fmla="*/ 27790 w 55580"/>
                <a:gd name="connsiteY1" fmla="*/ 55581 h 55581"/>
                <a:gd name="connsiteX2" fmla="*/ 0 w 55580"/>
                <a:gd name="connsiteY2" fmla="*/ 27791 h 55581"/>
                <a:gd name="connsiteX3" fmla="*/ 27790 w 55580"/>
                <a:gd name="connsiteY3" fmla="*/ 0 h 55581"/>
                <a:gd name="connsiteX4" fmla="*/ 55581 w 55580"/>
                <a:gd name="connsiteY4" fmla="*/ 27791 h 5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0" h="55580">
                  <a:moveTo>
                    <a:pt x="55581" y="27791"/>
                  </a:moveTo>
                  <a:cubicBezTo>
                    <a:pt x="55581" y="43880"/>
                    <a:pt x="42417" y="55581"/>
                    <a:pt x="27790" y="55581"/>
                  </a:cubicBezTo>
                  <a:cubicBezTo>
                    <a:pt x="11700" y="55581"/>
                    <a:pt x="0" y="42417"/>
                    <a:pt x="0" y="27791"/>
                  </a:cubicBezTo>
                  <a:cubicBezTo>
                    <a:pt x="0" y="11701"/>
                    <a:pt x="13163" y="0"/>
                    <a:pt x="27790" y="0"/>
                  </a:cubicBezTo>
                  <a:cubicBezTo>
                    <a:pt x="42417" y="0"/>
                    <a:pt x="55581" y="11701"/>
                    <a:pt x="55581" y="2779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5" name="任意多边形: 形状 14"/>
            <p:cNvSpPr/>
            <p:nvPr/>
          </p:nvSpPr>
          <p:spPr>
            <a:xfrm>
              <a:off x="10814550" y="1068262"/>
              <a:ext cx="55580" cy="55581"/>
            </a:xfrm>
            <a:custGeom>
              <a:avLst/>
              <a:gdLst>
                <a:gd name="connsiteX0" fmla="*/ 55581 w 55580"/>
                <a:gd name="connsiteY0" fmla="*/ 27791 h 55581"/>
                <a:gd name="connsiteX1" fmla="*/ 27790 w 55580"/>
                <a:gd name="connsiteY1" fmla="*/ 55581 h 55581"/>
                <a:gd name="connsiteX2" fmla="*/ 0 w 55580"/>
                <a:gd name="connsiteY2" fmla="*/ 27791 h 55581"/>
                <a:gd name="connsiteX3" fmla="*/ 27790 w 55580"/>
                <a:gd name="connsiteY3" fmla="*/ 0 h 55581"/>
                <a:gd name="connsiteX4" fmla="*/ 55581 w 55580"/>
                <a:gd name="connsiteY4" fmla="*/ 27791 h 5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0" h="55580">
                  <a:moveTo>
                    <a:pt x="55581" y="27791"/>
                  </a:moveTo>
                  <a:cubicBezTo>
                    <a:pt x="55581" y="43880"/>
                    <a:pt x="42417" y="55581"/>
                    <a:pt x="27790" y="55581"/>
                  </a:cubicBezTo>
                  <a:cubicBezTo>
                    <a:pt x="11700" y="55581"/>
                    <a:pt x="0" y="42417"/>
                    <a:pt x="0" y="27791"/>
                  </a:cubicBezTo>
                  <a:cubicBezTo>
                    <a:pt x="0" y="11701"/>
                    <a:pt x="13163" y="0"/>
                    <a:pt x="27790" y="0"/>
                  </a:cubicBezTo>
                  <a:cubicBezTo>
                    <a:pt x="42417" y="0"/>
                    <a:pt x="55581" y="13164"/>
                    <a:pt x="55581" y="2779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6" name="任意多边形: 形状 15"/>
            <p:cNvSpPr/>
            <p:nvPr/>
          </p:nvSpPr>
          <p:spPr>
            <a:xfrm>
              <a:off x="10814550" y="1163224"/>
              <a:ext cx="55580" cy="55692"/>
            </a:xfrm>
            <a:custGeom>
              <a:avLst/>
              <a:gdLst>
                <a:gd name="connsiteX0" fmla="*/ 55581 w 55580"/>
                <a:gd name="connsiteY0" fmla="*/ 27902 h 55692"/>
                <a:gd name="connsiteX1" fmla="*/ 27790 w 55580"/>
                <a:gd name="connsiteY1" fmla="*/ 55692 h 55692"/>
                <a:gd name="connsiteX2" fmla="*/ 0 w 55580"/>
                <a:gd name="connsiteY2" fmla="*/ 27902 h 55692"/>
                <a:gd name="connsiteX3" fmla="*/ 27790 w 55580"/>
                <a:gd name="connsiteY3" fmla="*/ 111 h 55692"/>
                <a:gd name="connsiteX4" fmla="*/ 55581 w 55580"/>
                <a:gd name="connsiteY4" fmla="*/ 27902 h 55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0" h="55692">
                  <a:moveTo>
                    <a:pt x="55581" y="27902"/>
                  </a:moveTo>
                  <a:cubicBezTo>
                    <a:pt x="55581" y="43991"/>
                    <a:pt x="42417" y="55692"/>
                    <a:pt x="27790" y="55692"/>
                  </a:cubicBezTo>
                  <a:cubicBezTo>
                    <a:pt x="11700" y="55692"/>
                    <a:pt x="0" y="42528"/>
                    <a:pt x="0" y="27902"/>
                  </a:cubicBezTo>
                  <a:cubicBezTo>
                    <a:pt x="0" y="13275"/>
                    <a:pt x="13163" y="111"/>
                    <a:pt x="27790" y="111"/>
                  </a:cubicBezTo>
                  <a:cubicBezTo>
                    <a:pt x="42417" y="-1351"/>
                    <a:pt x="55581" y="11812"/>
                    <a:pt x="55581" y="2790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7" name="任意多边形: 形状 16"/>
            <p:cNvSpPr/>
            <p:nvPr/>
          </p:nvSpPr>
          <p:spPr>
            <a:xfrm>
              <a:off x="10814550" y="1256946"/>
              <a:ext cx="55580" cy="55581"/>
            </a:xfrm>
            <a:custGeom>
              <a:avLst/>
              <a:gdLst>
                <a:gd name="connsiteX0" fmla="*/ 55581 w 55580"/>
                <a:gd name="connsiteY0" fmla="*/ 27791 h 55581"/>
                <a:gd name="connsiteX1" fmla="*/ 27790 w 55580"/>
                <a:gd name="connsiteY1" fmla="*/ 55581 h 55581"/>
                <a:gd name="connsiteX2" fmla="*/ 0 w 55580"/>
                <a:gd name="connsiteY2" fmla="*/ 27791 h 55581"/>
                <a:gd name="connsiteX3" fmla="*/ 27790 w 55580"/>
                <a:gd name="connsiteY3" fmla="*/ 0 h 55581"/>
                <a:gd name="connsiteX4" fmla="*/ 55581 w 55580"/>
                <a:gd name="connsiteY4" fmla="*/ 27791 h 5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0" h="55580">
                  <a:moveTo>
                    <a:pt x="55581" y="27791"/>
                  </a:moveTo>
                  <a:cubicBezTo>
                    <a:pt x="55581" y="43880"/>
                    <a:pt x="42417" y="55581"/>
                    <a:pt x="27790" y="55581"/>
                  </a:cubicBezTo>
                  <a:cubicBezTo>
                    <a:pt x="11700" y="55581"/>
                    <a:pt x="0" y="42417"/>
                    <a:pt x="0" y="27791"/>
                  </a:cubicBezTo>
                  <a:cubicBezTo>
                    <a:pt x="0" y="11701"/>
                    <a:pt x="13163" y="0"/>
                    <a:pt x="27790" y="0"/>
                  </a:cubicBezTo>
                  <a:cubicBezTo>
                    <a:pt x="42417" y="0"/>
                    <a:pt x="55581" y="11701"/>
                    <a:pt x="55581" y="2779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8" name="任意多边形: 形状 17"/>
            <p:cNvSpPr/>
            <p:nvPr/>
          </p:nvSpPr>
          <p:spPr>
            <a:xfrm>
              <a:off x="10814550" y="1350556"/>
              <a:ext cx="55580" cy="55581"/>
            </a:xfrm>
            <a:custGeom>
              <a:avLst/>
              <a:gdLst>
                <a:gd name="connsiteX0" fmla="*/ 55581 w 55580"/>
                <a:gd name="connsiteY0" fmla="*/ 27791 h 55581"/>
                <a:gd name="connsiteX1" fmla="*/ 27790 w 55580"/>
                <a:gd name="connsiteY1" fmla="*/ 55581 h 55581"/>
                <a:gd name="connsiteX2" fmla="*/ 0 w 55580"/>
                <a:gd name="connsiteY2" fmla="*/ 27791 h 55581"/>
                <a:gd name="connsiteX3" fmla="*/ 27790 w 55580"/>
                <a:gd name="connsiteY3" fmla="*/ 0 h 55581"/>
                <a:gd name="connsiteX4" fmla="*/ 55581 w 55580"/>
                <a:gd name="connsiteY4" fmla="*/ 27791 h 55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80" h="55580">
                  <a:moveTo>
                    <a:pt x="55581" y="27791"/>
                  </a:moveTo>
                  <a:cubicBezTo>
                    <a:pt x="55581" y="43880"/>
                    <a:pt x="42417" y="55581"/>
                    <a:pt x="27790" y="55581"/>
                  </a:cubicBezTo>
                  <a:cubicBezTo>
                    <a:pt x="11700" y="55581"/>
                    <a:pt x="0" y="42417"/>
                    <a:pt x="0" y="27791"/>
                  </a:cubicBezTo>
                  <a:cubicBezTo>
                    <a:pt x="0" y="11701"/>
                    <a:pt x="13163" y="0"/>
                    <a:pt x="27790" y="0"/>
                  </a:cubicBezTo>
                  <a:cubicBezTo>
                    <a:pt x="42417" y="0"/>
                    <a:pt x="55581" y="13164"/>
                    <a:pt x="55581" y="2779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9" name="任意多边形: 形状 18"/>
            <p:cNvSpPr/>
            <p:nvPr/>
          </p:nvSpPr>
          <p:spPr>
            <a:xfrm>
              <a:off x="10734103" y="882392"/>
              <a:ext cx="52655" cy="52767"/>
            </a:xfrm>
            <a:custGeom>
              <a:avLst/>
              <a:gdLst>
                <a:gd name="connsiteX0" fmla="*/ 52656 w 52655"/>
                <a:gd name="connsiteY0" fmla="*/ 26439 h 52767"/>
                <a:gd name="connsiteX1" fmla="*/ 26328 w 52655"/>
                <a:gd name="connsiteY1" fmla="*/ 52767 h 52767"/>
                <a:gd name="connsiteX2" fmla="*/ 0 w 52655"/>
                <a:gd name="connsiteY2" fmla="*/ 26439 h 52767"/>
                <a:gd name="connsiteX3" fmla="*/ 26328 w 52655"/>
                <a:gd name="connsiteY3" fmla="*/ 111 h 52767"/>
                <a:gd name="connsiteX4" fmla="*/ 52656 w 52655"/>
                <a:gd name="connsiteY4" fmla="*/ 26439 h 52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767">
                  <a:moveTo>
                    <a:pt x="52656" y="26439"/>
                  </a:moveTo>
                  <a:cubicBezTo>
                    <a:pt x="52656" y="41066"/>
                    <a:pt x="40954" y="52767"/>
                    <a:pt x="26328" y="52767"/>
                  </a:cubicBezTo>
                  <a:cubicBezTo>
                    <a:pt x="11702" y="52767"/>
                    <a:pt x="0" y="41066"/>
                    <a:pt x="0" y="26439"/>
                  </a:cubicBezTo>
                  <a:cubicBezTo>
                    <a:pt x="0" y="11813"/>
                    <a:pt x="11702" y="111"/>
                    <a:pt x="26328" y="111"/>
                  </a:cubicBezTo>
                  <a:cubicBezTo>
                    <a:pt x="40954" y="-1351"/>
                    <a:pt x="52656" y="11813"/>
                    <a:pt x="52656" y="264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20" name="任意多边形: 形状 19"/>
            <p:cNvSpPr/>
            <p:nvPr/>
          </p:nvSpPr>
          <p:spPr>
            <a:xfrm>
              <a:off x="10734103" y="976114"/>
              <a:ext cx="52655" cy="52655"/>
            </a:xfrm>
            <a:custGeom>
              <a:avLst/>
              <a:gdLst>
                <a:gd name="connsiteX0" fmla="*/ 52656 w 52655"/>
                <a:gd name="connsiteY0" fmla="*/ 26328 h 52655"/>
                <a:gd name="connsiteX1" fmla="*/ 26328 w 52655"/>
                <a:gd name="connsiteY1" fmla="*/ 52656 h 52655"/>
                <a:gd name="connsiteX2" fmla="*/ 0 w 52655"/>
                <a:gd name="connsiteY2" fmla="*/ 26328 h 52655"/>
                <a:gd name="connsiteX3" fmla="*/ 26328 w 52655"/>
                <a:gd name="connsiteY3" fmla="*/ 0 h 52655"/>
                <a:gd name="connsiteX4" fmla="*/ 52656 w 52655"/>
                <a:gd name="connsiteY4" fmla="*/ 26328 h 5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655">
                  <a:moveTo>
                    <a:pt x="52656" y="26328"/>
                  </a:moveTo>
                  <a:cubicBezTo>
                    <a:pt x="52656" y="40955"/>
                    <a:pt x="40954" y="52656"/>
                    <a:pt x="26328" y="52656"/>
                  </a:cubicBezTo>
                  <a:cubicBezTo>
                    <a:pt x="11702" y="52656"/>
                    <a:pt x="0" y="40955"/>
                    <a:pt x="0" y="26328"/>
                  </a:cubicBezTo>
                  <a:cubicBezTo>
                    <a:pt x="0" y="11701"/>
                    <a:pt x="11702" y="0"/>
                    <a:pt x="26328" y="0"/>
                  </a:cubicBezTo>
                  <a:cubicBezTo>
                    <a:pt x="40954" y="0"/>
                    <a:pt x="52656" y="11701"/>
                    <a:pt x="52656" y="26328"/>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21" name="任意多边形: 形状 20"/>
            <p:cNvSpPr/>
            <p:nvPr/>
          </p:nvSpPr>
          <p:spPr>
            <a:xfrm>
              <a:off x="10734103" y="1069725"/>
              <a:ext cx="52655" cy="52655"/>
            </a:xfrm>
            <a:custGeom>
              <a:avLst/>
              <a:gdLst>
                <a:gd name="connsiteX0" fmla="*/ 52656 w 52655"/>
                <a:gd name="connsiteY0" fmla="*/ 26328 h 52655"/>
                <a:gd name="connsiteX1" fmla="*/ 26328 w 52655"/>
                <a:gd name="connsiteY1" fmla="*/ 52656 h 52655"/>
                <a:gd name="connsiteX2" fmla="*/ 0 w 52655"/>
                <a:gd name="connsiteY2" fmla="*/ 26328 h 52655"/>
                <a:gd name="connsiteX3" fmla="*/ 26328 w 52655"/>
                <a:gd name="connsiteY3" fmla="*/ 0 h 52655"/>
                <a:gd name="connsiteX4" fmla="*/ 52656 w 52655"/>
                <a:gd name="connsiteY4" fmla="*/ 26328 h 5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655">
                  <a:moveTo>
                    <a:pt x="52656" y="26328"/>
                  </a:moveTo>
                  <a:cubicBezTo>
                    <a:pt x="52656" y="40955"/>
                    <a:pt x="40954" y="52656"/>
                    <a:pt x="26328" y="52656"/>
                  </a:cubicBezTo>
                  <a:cubicBezTo>
                    <a:pt x="11702" y="52656"/>
                    <a:pt x="0" y="40955"/>
                    <a:pt x="0" y="26328"/>
                  </a:cubicBezTo>
                  <a:cubicBezTo>
                    <a:pt x="0" y="11701"/>
                    <a:pt x="11702" y="0"/>
                    <a:pt x="26328" y="0"/>
                  </a:cubicBezTo>
                  <a:cubicBezTo>
                    <a:pt x="40954" y="0"/>
                    <a:pt x="52656" y="11701"/>
                    <a:pt x="52656" y="26328"/>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22" name="任意多边形: 形状 21"/>
            <p:cNvSpPr/>
            <p:nvPr/>
          </p:nvSpPr>
          <p:spPr>
            <a:xfrm>
              <a:off x="10734103" y="1164686"/>
              <a:ext cx="52655" cy="52767"/>
            </a:xfrm>
            <a:custGeom>
              <a:avLst/>
              <a:gdLst>
                <a:gd name="connsiteX0" fmla="*/ 52656 w 52655"/>
                <a:gd name="connsiteY0" fmla="*/ 26439 h 52767"/>
                <a:gd name="connsiteX1" fmla="*/ 26328 w 52655"/>
                <a:gd name="connsiteY1" fmla="*/ 52767 h 52767"/>
                <a:gd name="connsiteX2" fmla="*/ 0 w 52655"/>
                <a:gd name="connsiteY2" fmla="*/ 26439 h 52767"/>
                <a:gd name="connsiteX3" fmla="*/ 26328 w 52655"/>
                <a:gd name="connsiteY3" fmla="*/ 111 h 52767"/>
                <a:gd name="connsiteX4" fmla="*/ 52656 w 52655"/>
                <a:gd name="connsiteY4" fmla="*/ 26439 h 52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767">
                  <a:moveTo>
                    <a:pt x="52656" y="26439"/>
                  </a:moveTo>
                  <a:cubicBezTo>
                    <a:pt x="52656" y="41066"/>
                    <a:pt x="40954" y="52767"/>
                    <a:pt x="26328" y="52767"/>
                  </a:cubicBezTo>
                  <a:cubicBezTo>
                    <a:pt x="11702" y="52767"/>
                    <a:pt x="0" y="41066"/>
                    <a:pt x="0" y="26439"/>
                  </a:cubicBezTo>
                  <a:cubicBezTo>
                    <a:pt x="0" y="11813"/>
                    <a:pt x="11702" y="111"/>
                    <a:pt x="26328" y="111"/>
                  </a:cubicBezTo>
                  <a:cubicBezTo>
                    <a:pt x="40954" y="-1351"/>
                    <a:pt x="52656" y="11813"/>
                    <a:pt x="52656" y="264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23" name="任意多边形: 形状 22"/>
            <p:cNvSpPr/>
            <p:nvPr/>
          </p:nvSpPr>
          <p:spPr>
            <a:xfrm>
              <a:off x="10734103" y="1258408"/>
              <a:ext cx="52655" cy="52655"/>
            </a:xfrm>
            <a:custGeom>
              <a:avLst/>
              <a:gdLst>
                <a:gd name="connsiteX0" fmla="*/ 52656 w 52655"/>
                <a:gd name="connsiteY0" fmla="*/ 26328 h 52655"/>
                <a:gd name="connsiteX1" fmla="*/ 26328 w 52655"/>
                <a:gd name="connsiteY1" fmla="*/ 52656 h 52655"/>
                <a:gd name="connsiteX2" fmla="*/ 0 w 52655"/>
                <a:gd name="connsiteY2" fmla="*/ 26328 h 52655"/>
                <a:gd name="connsiteX3" fmla="*/ 26328 w 52655"/>
                <a:gd name="connsiteY3" fmla="*/ 0 h 52655"/>
                <a:gd name="connsiteX4" fmla="*/ 52656 w 52655"/>
                <a:gd name="connsiteY4" fmla="*/ 26328 h 5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655">
                  <a:moveTo>
                    <a:pt x="52656" y="26328"/>
                  </a:moveTo>
                  <a:cubicBezTo>
                    <a:pt x="52656" y="40955"/>
                    <a:pt x="40954" y="52656"/>
                    <a:pt x="26328" y="52656"/>
                  </a:cubicBezTo>
                  <a:cubicBezTo>
                    <a:pt x="11702" y="52656"/>
                    <a:pt x="0" y="40955"/>
                    <a:pt x="0" y="26328"/>
                  </a:cubicBezTo>
                  <a:cubicBezTo>
                    <a:pt x="0" y="11701"/>
                    <a:pt x="11702" y="0"/>
                    <a:pt x="26328" y="0"/>
                  </a:cubicBezTo>
                  <a:cubicBezTo>
                    <a:pt x="40954" y="0"/>
                    <a:pt x="52656" y="11701"/>
                    <a:pt x="52656" y="26328"/>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24" name="任意多边形: 形状 23"/>
            <p:cNvSpPr/>
            <p:nvPr/>
          </p:nvSpPr>
          <p:spPr>
            <a:xfrm>
              <a:off x="10734103" y="1352019"/>
              <a:ext cx="52655" cy="52655"/>
            </a:xfrm>
            <a:custGeom>
              <a:avLst/>
              <a:gdLst>
                <a:gd name="connsiteX0" fmla="*/ 52656 w 52655"/>
                <a:gd name="connsiteY0" fmla="*/ 26328 h 52655"/>
                <a:gd name="connsiteX1" fmla="*/ 26328 w 52655"/>
                <a:gd name="connsiteY1" fmla="*/ 52656 h 52655"/>
                <a:gd name="connsiteX2" fmla="*/ 0 w 52655"/>
                <a:gd name="connsiteY2" fmla="*/ 26328 h 52655"/>
                <a:gd name="connsiteX3" fmla="*/ 26328 w 52655"/>
                <a:gd name="connsiteY3" fmla="*/ 0 h 52655"/>
                <a:gd name="connsiteX4" fmla="*/ 52656 w 52655"/>
                <a:gd name="connsiteY4" fmla="*/ 26328 h 5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655">
                  <a:moveTo>
                    <a:pt x="52656" y="26328"/>
                  </a:moveTo>
                  <a:cubicBezTo>
                    <a:pt x="52656" y="40955"/>
                    <a:pt x="40954" y="52656"/>
                    <a:pt x="26328" y="52656"/>
                  </a:cubicBezTo>
                  <a:cubicBezTo>
                    <a:pt x="11702" y="52656"/>
                    <a:pt x="0" y="40955"/>
                    <a:pt x="0" y="26328"/>
                  </a:cubicBezTo>
                  <a:cubicBezTo>
                    <a:pt x="0" y="11701"/>
                    <a:pt x="11702" y="0"/>
                    <a:pt x="26328" y="0"/>
                  </a:cubicBezTo>
                  <a:cubicBezTo>
                    <a:pt x="40954" y="0"/>
                    <a:pt x="52656" y="11701"/>
                    <a:pt x="52656" y="26328"/>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25" name="任意多边形: 形状 24"/>
            <p:cNvSpPr/>
            <p:nvPr/>
          </p:nvSpPr>
          <p:spPr>
            <a:xfrm>
              <a:off x="10734103" y="1447092"/>
              <a:ext cx="52655" cy="52655"/>
            </a:xfrm>
            <a:custGeom>
              <a:avLst/>
              <a:gdLst>
                <a:gd name="connsiteX0" fmla="*/ 52656 w 52655"/>
                <a:gd name="connsiteY0" fmla="*/ 26328 h 52655"/>
                <a:gd name="connsiteX1" fmla="*/ 26328 w 52655"/>
                <a:gd name="connsiteY1" fmla="*/ 52656 h 52655"/>
                <a:gd name="connsiteX2" fmla="*/ 0 w 52655"/>
                <a:gd name="connsiteY2" fmla="*/ 26328 h 52655"/>
                <a:gd name="connsiteX3" fmla="*/ 26328 w 52655"/>
                <a:gd name="connsiteY3" fmla="*/ 0 h 52655"/>
                <a:gd name="connsiteX4" fmla="*/ 52656 w 52655"/>
                <a:gd name="connsiteY4" fmla="*/ 26328 h 52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5" h="52655">
                  <a:moveTo>
                    <a:pt x="52656" y="26328"/>
                  </a:moveTo>
                  <a:cubicBezTo>
                    <a:pt x="52656" y="40955"/>
                    <a:pt x="40954" y="52656"/>
                    <a:pt x="26328" y="52656"/>
                  </a:cubicBezTo>
                  <a:cubicBezTo>
                    <a:pt x="11702" y="52656"/>
                    <a:pt x="0" y="40955"/>
                    <a:pt x="0" y="26328"/>
                  </a:cubicBezTo>
                  <a:cubicBezTo>
                    <a:pt x="0" y="11701"/>
                    <a:pt x="11702" y="0"/>
                    <a:pt x="26328" y="0"/>
                  </a:cubicBezTo>
                  <a:cubicBezTo>
                    <a:pt x="40954" y="0"/>
                    <a:pt x="52656" y="11701"/>
                    <a:pt x="52656" y="26328"/>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26" name="任意多边形: 形状 25"/>
            <p:cNvSpPr/>
            <p:nvPr/>
          </p:nvSpPr>
          <p:spPr>
            <a:xfrm>
              <a:off x="10653657" y="788893"/>
              <a:ext cx="49729" cy="49730"/>
            </a:xfrm>
            <a:custGeom>
              <a:avLst/>
              <a:gdLst>
                <a:gd name="connsiteX0" fmla="*/ 49730 w 49729"/>
                <a:gd name="connsiteY0" fmla="*/ 24865 h 49730"/>
                <a:gd name="connsiteX1" fmla="*/ 24865 w 49729"/>
                <a:gd name="connsiteY1" fmla="*/ 49731 h 49730"/>
                <a:gd name="connsiteX2" fmla="*/ 0 w 49729"/>
                <a:gd name="connsiteY2" fmla="*/ 24865 h 49730"/>
                <a:gd name="connsiteX3" fmla="*/ 24865 w 49729"/>
                <a:gd name="connsiteY3" fmla="*/ 0 h 49730"/>
                <a:gd name="connsiteX4" fmla="*/ 49730 w 49729"/>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9" h="49730">
                  <a:moveTo>
                    <a:pt x="49730" y="24865"/>
                  </a:moveTo>
                  <a:cubicBezTo>
                    <a:pt x="49730" y="38029"/>
                    <a:pt x="38028" y="49731"/>
                    <a:pt x="24865" y="49731"/>
                  </a:cubicBezTo>
                  <a:cubicBezTo>
                    <a:pt x="11700" y="49731"/>
                    <a:pt x="0" y="38029"/>
                    <a:pt x="0" y="24865"/>
                  </a:cubicBezTo>
                  <a:cubicBezTo>
                    <a:pt x="0" y="11701"/>
                    <a:pt x="11700" y="0"/>
                    <a:pt x="24865" y="0"/>
                  </a:cubicBezTo>
                  <a:cubicBezTo>
                    <a:pt x="38028" y="0"/>
                    <a:pt x="49730" y="11701"/>
                    <a:pt x="49730"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27" name="任意多边形: 形状 26"/>
            <p:cNvSpPr/>
            <p:nvPr/>
          </p:nvSpPr>
          <p:spPr>
            <a:xfrm>
              <a:off x="10653656" y="883967"/>
              <a:ext cx="49730" cy="49730"/>
            </a:xfrm>
            <a:custGeom>
              <a:avLst/>
              <a:gdLst>
                <a:gd name="connsiteX0" fmla="*/ 49731 w 49730"/>
                <a:gd name="connsiteY0" fmla="*/ 24865 h 49730"/>
                <a:gd name="connsiteX1" fmla="*/ 24866 w 49730"/>
                <a:gd name="connsiteY1" fmla="*/ 49731 h 49730"/>
                <a:gd name="connsiteX2" fmla="*/ 1 w 49730"/>
                <a:gd name="connsiteY2" fmla="*/ 24865 h 49730"/>
                <a:gd name="connsiteX3" fmla="*/ 24866 w 49730"/>
                <a:gd name="connsiteY3" fmla="*/ 0 h 49730"/>
                <a:gd name="connsiteX4" fmla="*/ 49731 w 49730"/>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0" h="49730">
                  <a:moveTo>
                    <a:pt x="49731" y="24865"/>
                  </a:moveTo>
                  <a:cubicBezTo>
                    <a:pt x="49731" y="38598"/>
                    <a:pt x="38598" y="49731"/>
                    <a:pt x="24866" y="49731"/>
                  </a:cubicBezTo>
                  <a:cubicBezTo>
                    <a:pt x="11133" y="49731"/>
                    <a:pt x="1" y="38598"/>
                    <a:pt x="1" y="24865"/>
                  </a:cubicBezTo>
                  <a:cubicBezTo>
                    <a:pt x="1" y="11133"/>
                    <a:pt x="11133" y="0"/>
                    <a:pt x="24866" y="0"/>
                  </a:cubicBezTo>
                  <a:cubicBezTo>
                    <a:pt x="38598" y="0"/>
                    <a:pt x="49731" y="11133"/>
                    <a:pt x="49731"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28" name="任意多边形: 形状 27"/>
            <p:cNvSpPr/>
            <p:nvPr/>
          </p:nvSpPr>
          <p:spPr>
            <a:xfrm>
              <a:off x="10653656" y="977577"/>
              <a:ext cx="49730" cy="49730"/>
            </a:xfrm>
            <a:custGeom>
              <a:avLst/>
              <a:gdLst>
                <a:gd name="connsiteX0" fmla="*/ 49731 w 49730"/>
                <a:gd name="connsiteY0" fmla="*/ 24865 h 49730"/>
                <a:gd name="connsiteX1" fmla="*/ 24866 w 49730"/>
                <a:gd name="connsiteY1" fmla="*/ 49731 h 49730"/>
                <a:gd name="connsiteX2" fmla="*/ 1 w 49730"/>
                <a:gd name="connsiteY2" fmla="*/ 24865 h 49730"/>
                <a:gd name="connsiteX3" fmla="*/ 24866 w 49730"/>
                <a:gd name="connsiteY3" fmla="*/ 0 h 49730"/>
                <a:gd name="connsiteX4" fmla="*/ 49731 w 49730"/>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0" h="49730">
                  <a:moveTo>
                    <a:pt x="49731" y="24865"/>
                  </a:moveTo>
                  <a:cubicBezTo>
                    <a:pt x="49731" y="38598"/>
                    <a:pt x="38598" y="49731"/>
                    <a:pt x="24866" y="49731"/>
                  </a:cubicBezTo>
                  <a:cubicBezTo>
                    <a:pt x="11133" y="49731"/>
                    <a:pt x="1" y="38598"/>
                    <a:pt x="1" y="24865"/>
                  </a:cubicBezTo>
                  <a:cubicBezTo>
                    <a:pt x="1" y="11133"/>
                    <a:pt x="11133" y="0"/>
                    <a:pt x="24866" y="0"/>
                  </a:cubicBezTo>
                  <a:cubicBezTo>
                    <a:pt x="38598" y="0"/>
                    <a:pt x="49731" y="11133"/>
                    <a:pt x="49731"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29" name="任意多边形: 形状 28"/>
            <p:cNvSpPr/>
            <p:nvPr/>
          </p:nvSpPr>
          <p:spPr>
            <a:xfrm>
              <a:off x="10653657" y="1071187"/>
              <a:ext cx="49729" cy="49730"/>
            </a:xfrm>
            <a:custGeom>
              <a:avLst/>
              <a:gdLst>
                <a:gd name="connsiteX0" fmla="*/ 49730 w 49729"/>
                <a:gd name="connsiteY0" fmla="*/ 24865 h 49730"/>
                <a:gd name="connsiteX1" fmla="*/ 24865 w 49729"/>
                <a:gd name="connsiteY1" fmla="*/ 49731 h 49730"/>
                <a:gd name="connsiteX2" fmla="*/ 0 w 49729"/>
                <a:gd name="connsiteY2" fmla="*/ 24865 h 49730"/>
                <a:gd name="connsiteX3" fmla="*/ 24865 w 49729"/>
                <a:gd name="connsiteY3" fmla="*/ 0 h 49730"/>
                <a:gd name="connsiteX4" fmla="*/ 49730 w 49729"/>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9" h="49730">
                  <a:moveTo>
                    <a:pt x="49730" y="24865"/>
                  </a:moveTo>
                  <a:cubicBezTo>
                    <a:pt x="49730" y="38029"/>
                    <a:pt x="38028" y="49731"/>
                    <a:pt x="24865" y="49731"/>
                  </a:cubicBezTo>
                  <a:cubicBezTo>
                    <a:pt x="11700" y="49731"/>
                    <a:pt x="0" y="38029"/>
                    <a:pt x="0" y="24865"/>
                  </a:cubicBezTo>
                  <a:cubicBezTo>
                    <a:pt x="0" y="11701"/>
                    <a:pt x="11700" y="0"/>
                    <a:pt x="24865" y="0"/>
                  </a:cubicBezTo>
                  <a:cubicBezTo>
                    <a:pt x="38028" y="0"/>
                    <a:pt x="49730" y="11701"/>
                    <a:pt x="49730"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30" name="任意多边形: 形状 29"/>
            <p:cNvSpPr/>
            <p:nvPr/>
          </p:nvSpPr>
          <p:spPr>
            <a:xfrm>
              <a:off x="10653657" y="1166260"/>
              <a:ext cx="49729" cy="49730"/>
            </a:xfrm>
            <a:custGeom>
              <a:avLst/>
              <a:gdLst>
                <a:gd name="connsiteX0" fmla="*/ 49730 w 49729"/>
                <a:gd name="connsiteY0" fmla="*/ 24865 h 49730"/>
                <a:gd name="connsiteX1" fmla="*/ 24865 w 49729"/>
                <a:gd name="connsiteY1" fmla="*/ 49731 h 49730"/>
                <a:gd name="connsiteX2" fmla="*/ 0 w 49729"/>
                <a:gd name="connsiteY2" fmla="*/ 24865 h 49730"/>
                <a:gd name="connsiteX3" fmla="*/ 24865 w 49729"/>
                <a:gd name="connsiteY3" fmla="*/ 0 h 49730"/>
                <a:gd name="connsiteX4" fmla="*/ 49730 w 49729"/>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9" h="49730">
                  <a:moveTo>
                    <a:pt x="49730" y="24865"/>
                  </a:moveTo>
                  <a:cubicBezTo>
                    <a:pt x="49730" y="38029"/>
                    <a:pt x="38028" y="49731"/>
                    <a:pt x="24865" y="49731"/>
                  </a:cubicBezTo>
                  <a:cubicBezTo>
                    <a:pt x="11700" y="49731"/>
                    <a:pt x="0" y="38029"/>
                    <a:pt x="0" y="24865"/>
                  </a:cubicBezTo>
                  <a:cubicBezTo>
                    <a:pt x="0" y="11701"/>
                    <a:pt x="11700" y="0"/>
                    <a:pt x="24865" y="0"/>
                  </a:cubicBezTo>
                  <a:cubicBezTo>
                    <a:pt x="38028" y="0"/>
                    <a:pt x="49730" y="10239"/>
                    <a:pt x="49730"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31" name="任意多边形: 形状 30"/>
            <p:cNvSpPr/>
            <p:nvPr/>
          </p:nvSpPr>
          <p:spPr>
            <a:xfrm>
              <a:off x="10653656" y="1259871"/>
              <a:ext cx="49730" cy="49730"/>
            </a:xfrm>
            <a:custGeom>
              <a:avLst/>
              <a:gdLst>
                <a:gd name="connsiteX0" fmla="*/ 49731 w 49730"/>
                <a:gd name="connsiteY0" fmla="*/ 24865 h 49730"/>
                <a:gd name="connsiteX1" fmla="*/ 24866 w 49730"/>
                <a:gd name="connsiteY1" fmla="*/ 49731 h 49730"/>
                <a:gd name="connsiteX2" fmla="*/ 1 w 49730"/>
                <a:gd name="connsiteY2" fmla="*/ 24865 h 49730"/>
                <a:gd name="connsiteX3" fmla="*/ 24866 w 49730"/>
                <a:gd name="connsiteY3" fmla="*/ 0 h 49730"/>
                <a:gd name="connsiteX4" fmla="*/ 49731 w 49730"/>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0" h="49730">
                  <a:moveTo>
                    <a:pt x="49731" y="24865"/>
                  </a:moveTo>
                  <a:cubicBezTo>
                    <a:pt x="49731" y="38598"/>
                    <a:pt x="38598" y="49731"/>
                    <a:pt x="24866" y="49731"/>
                  </a:cubicBezTo>
                  <a:cubicBezTo>
                    <a:pt x="11133" y="49731"/>
                    <a:pt x="1" y="38598"/>
                    <a:pt x="1" y="24865"/>
                  </a:cubicBezTo>
                  <a:cubicBezTo>
                    <a:pt x="1" y="11133"/>
                    <a:pt x="11133" y="0"/>
                    <a:pt x="24866" y="0"/>
                  </a:cubicBezTo>
                  <a:cubicBezTo>
                    <a:pt x="38598" y="0"/>
                    <a:pt x="49731" y="11133"/>
                    <a:pt x="49731"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32" name="任意多边形: 形状 31"/>
            <p:cNvSpPr/>
            <p:nvPr/>
          </p:nvSpPr>
          <p:spPr>
            <a:xfrm>
              <a:off x="10653657" y="1353481"/>
              <a:ext cx="49729" cy="49730"/>
            </a:xfrm>
            <a:custGeom>
              <a:avLst/>
              <a:gdLst>
                <a:gd name="connsiteX0" fmla="*/ 49730 w 49729"/>
                <a:gd name="connsiteY0" fmla="*/ 24865 h 49730"/>
                <a:gd name="connsiteX1" fmla="*/ 24865 w 49729"/>
                <a:gd name="connsiteY1" fmla="*/ 49731 h 49730"/>
                <a:gd name="connsiteX2" fmla="*/ 0 w 49729"/>
                <a:gd name="connsiteY2" fmla="*/ 24865 h 49730"/>
                <a:gd name="connsiteX3" fmla="*/ 24865 w 49729"/>
                <a:gd name="connsiteY3" fmla="*/ 0 h 49730"/>
                <a:gd name="connsiteX4" fmla="*/ 49730 w 49729"/>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9" h="49730">
                  <a:moveTo>
                    <a:pt x="49730" y="24865"/>
                  </a:moveTo>
                  <a:cubicBezTo>
                    <a:pt x="49730" y="38029"/>
                    <a:pt x="38028" y="49731"/>
                    <a:pt x="24865" y="49731"/>
                  </a:cubicBezTo>
                  <a:cubicBezTo>
                    <a:pt x="11700" y="49731"/>
                    <a:pt x="0" y="38029"/>
                    <a:pt x="0" y="24865"/>
                  </a:cubicBezTo>
                  <a:cubicBezTo>
                    <a:pt x="0" y="11701"/>
                    <a:pt x="11700" y="0"/>
                    <a:pt x="24865" y="0"/>
                  </a:cubicBezTo>
                  <a:cubicBezTo>
                    <a:pt x="38028" y="0"/>
                    <a:pt x="49730" y="11701"/>
                    <a:pt x="49730"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33" name="任意多边形: 形状 32"/>
            <p:cNvSpPr/>
            <p:nvPr/>
          </p:nvSpPr>
          <p:spPr>
            <a:xfrm>
              <a:off x="10653656" y="1448554"/>
              <a:ext cx="49730" cy="49730"/>
            </a:xfrm>
            <a:custGeom>
              <a:avLst/>
              <a:gdLst>
                <a:gd name="connsiteX0" fmla="*/ 49731 w 49730"/>
                <a:gd name="connsiteY0" fmla="*/ 24865 h 49730"/>
                <a:gd name="connsiteX1" fmla="*/ 24866 w 49730"/>
                <a:gd name="connsiteY1" fmla="*/ 49731 h 49730"/>
                <a:gd name="connsiteX2" fmla="*/ 1 w 49730"/>
                <a:gd name="connsiteY2" fmla="*/ 24865 h 49730"/>
                <a:gd name="connsiteX3" fmla="*/ 24866 w 49730"/>
                <a:gd name="connsiteY3" fmla="*/ 0 h 49730"/>
                <a:gd name="connsiteX4" fmla="*/ 49731 w 49730"/>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30" h="49730">
                  <a:moveTo>
                    <a:pt x="49731" y="24865"/>
                  </a:moveTo>
                  <a:cubicBezTo>
                    <a:pt x="49731" y="38598"/>
                    <a:pt x="38598" y="49731"/>
                    <a:pt x="24866" y="49731"/>
                  </a:cubicBezTo>
                  <a:cubicBezTo>
                    <a:pt x="11133" y="49731"/>
                    <a:pt x="1" y="38598"/>
                    <a:pt x="1" y="24865"/>
                  </a:cubicBezTo>
                  <a:cubicBezTo>
                    <a:pt x="1" y="11133"/>
                    <a:pt x="11133" y="0"/>
                    <a:pt x="24866" y="0"/>
                  </a:cubicBezTo>
                  <a:cubicBezTo>
                    <a:pt x="38598" y="0"/>
                    <a:pt x="49731" y="11133"/>
                    <a:pt x="49731"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34" name="任意多边形: 形状 33"/>
            <p:cNvSpPr/>
            <p:nvPr/>
          </p:nvSpPr>
          <p:spPr>
            <a:xfrm>
              <a:off x="10653657" y="1542165"/>
              <a:ext cx="49729" cy="49730"/>
            </a:xfrm>
            <a:custGeom>
              <a:avLst/>
              <a:gdLst>
                <a:gd name="connsiteX0" fmla="*/ 49730 w 49729"/>
                <a:gd name="connsiteY0" fmla="*/ 24865 h 49730"/>
                <a:gd name="connsiteX1" fmla="*/ 24865 w 49729"/>
                <a:gd name="connsiteY1" fmla="*/ 49731 h 49730"/>
                <a:gd name="connsiteX2" fmla="*/ 0 w 49729"/>
                <a:gd name="connsiteY2" fmla="*/ 24865 h 49730"/>
                <a:gd name="connsiteX3" fmla="*/ 24865 w 49729"/>
                <a:gd name="connsiteY3" fmla="*/ 0 h 49730"/>
                <a:gd name="connsiteX4" fmla="*/ 49730 w 49729"/>
                <a:gd name="connsiteY4" fmla="*/ 24865 h 49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9" h="49730">
                  <a:moveTo>
                    <a:pt x="49730" y="24865"/>
                  </a:moveTo>
                  <a:cubicBezTo>
                    <a:pt x="49730" y="38029"/>
                    <a:pt x="38028" y="49731"/>
                    <a:pt x="24865" y="49731"/>
                  </a:cubicBezTo>
                  <a:cubicBezTo>
                    <a:pt x="11700" y="49731"/>
                    <a:pt x="0" y="38029"/>
                    <a:pt x="0" y="24865"/>
                  </a:cubicBezTo>
                  <a:cubicBezTo>
                    <a:pt x="0" y="11701"/>
                    <a:pt x="11700" y="0"/>
                    <a:pt x="24865" y="0"/>
                  </a:cubicBezTo>
                  <a:cubicBezTo>
                    <a:pt x="38028" y="0"/>
                    <a:pt x="49730" y="11701"/>
                    <a:pt x="49730" y="2486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35" name="任意多边形: 形状 34"/>
            <p:cNvSpPr/>
            <p:nvPr/>
          </p:nvSpPr>
          <p:spPr>
            <a:xfrm>
              <a:off x="10573210" y="696746"/>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8"/>
                    <a:pt x="36328" y="46805"/>
                    <a:pt x="23402" y="46805"/>
                  </a:cubicBezTo>
                  <a:cubicBezTo>
                    <a:pt x="10477" y="46805"/>
                    <a:pt x="-1" y="36328"/>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36" name="任意多边形: 形状 35"/>
            <p:cNvSpPr/>
            <p:nvPr/>
          </p:nvSpPr>
          <p:spPr>
            <a:xfrm>
              <a:off x="10573210" y="790356"/>
              <a:ext cx="46805" cy="46805"/>
            </a:xfrm>
            <a:custGeom>
              <a:avLst/>
              <a:gdLst>
                <a:gd name="connsiteX0" fmla="*/ 46805 w 46805"/>
                <a:gd name="connsiteY0" fmla="*/ 23403 h 46805"/>
                <a:gd name="connsiteX1" fmla="*/ 23402 w 46805"/>
                <a:gd name="connsiteY1" fmla="*/ 46805 h 46805"/>
                <a:gd name="connsiteX2" fmla="*/ 0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567"/>
                    <a:pt x="36567" y="46805"/>
                    <a:pt x="23402" y="46805"/>
                  </a:cubicBezTo>
                  <a:cubicBezTo>
                    <a:pt x="10239" y="46805"/>
                    <a:pt x="0" y="36567"/>
                    <a:pt x="0" y="23403"/>
                  </a:cubicBezTo>
                  <a:cubicBezTo>
                    <a:pt x="0" y="10239"/>
                    <a:pt x="10239" y="0"/>
                    <a:pt x="23402" y="0"/>
                  </a:cubicBezTo>
                  <a:cubicBezTo>
                    <a:pt x="36567" y="0"/>
                    <a:pt x="46805" y="10239"/>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37" name="任意多边形: 形状 36"/>
            <p:cNvSpPr/>
            <p:nvPr/>
          </p:nvSpPr>
          <p:spPr>
            <a:xfrm>
              <a:off x="10573210" y="885305"/>
              <a:ext cx="46805" cy="46929"/>
            </a:xfrm>
            <a:custGeom>
              <a:avLst/>
              <a:gdLst>
                <a:gd name="connsiteX0" fmla="*/ 46805 w 46805"/>
                <a:gd name="connsiteY0" fmla="*/ 23527 h 46929"/>
                <a:gd name="connsiteX1" fmla="*/ 23402 w 46805"/>
                <a:gd name="connsiteY1" fmla="*/ 46929 h 46929"/>
                <a:gd name="connsiteX2" fmla="*/ 0 w 46805"/>
                <a:gd name="connsiteY2" fmla="*/ 23527 h 46929"/>
                <a:gd name="connsiteX3" fmla="*/ 23402 w 46805"/>
                <a:gd name="connsiteY3" fmla="*/ 124 h 46929"/>
                <a:gd name="connsiteX4" fmla="*/ 46805 w 46805"/>
                <a:gd name="connsiteY4" fmla="*/ 23527 h 46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929">
                  <a:moveTo>
                    <a:pt x="46805" y="23527"/>
                  </a:moveTo>
                  <a:cubicBezTo>
                    <a:pt x="46805" y="36691"/>
                    <a:pt x="36567" y="46929"/>
                    <a:pt x="23402" y="46929"/>
                  </a:cubicBezTo>
                  <a:cubicBezTo>
                    <a:pt x="10239" y="46929"/>
                    <a:pt x="0" y="36691"/>
                    <a:pt x="0" y="23527"/>
                  </a:cubicBezTo>
                  <a:cubicBezTo>
                    <a:pt x="0" y="10363"/>
                    <a:pt x="10239" y="124"/>
                    <a:pt x="23402" y="124"/>
                  </a:cubicBezTo>
                  <a:cubicBezTo>
                    <a:pt x="36567" y="-1339"/>
                    <a:pt x="46805" y="10363"/>
                    <a:pt x="46805" y="235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38" name="任意多边形: 形状 37"/>
            <p:cNvSpPr/>
            <p:nvPr/>
          </p:nvSpPr>
          <p:spPr>
            <a:xfrm>
              <a:off x="10573210" y="979040"/>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8"/>
                    <a:pt x="36328" y="46805"/>
                    <a:pt x="23402" y="46805"/>
                  </a:cubicBezTo>
                  <a:cubicBezTo>
                    <a:pt x="10477" y="46805"/>
                    <a:pt x="-1" y="36328"/>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39" name="任意多边形: 形状 38"/>
            <p:cNvSpPr/>
            <p:nvPr/>
          </p:nvSpPr>
          <p:spPr>
            <a:xfrm>
              <a:off x="10573210" y="1072650"/>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7"/>
                    <a:pt x="36328" y="46805"/>
                    <a:pt x="23402" y="46805"/>
                  </a:cubicBezTo>
                  <a:cubicBezTo>
                    <a:pt x="10477" y="46805"/>
                    <a:pt x="-1" y="36327"/>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40" name="任意多边形: 形状 39"/>
            <p:cNvSpPr/>
            <p:nvPr/>
          </p:nvSpPr>
          <p:spPr>
            <a:xfrm>
              <a:off x="10573210" y="1167723"/>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8"/>
                    <a:pt x="36328" y="46805"/>
                    <a:pt x="23402" y="46805"/>
                  </a:cubicBezTo>
                  <a:cubicBezTo>
                    <a:pt x="10477" y="46805"/>
                    <a:pt x="-1" y="36328"/>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41" name="任意多边形: 形状 40"/>
            <p:cNvSpPr/>
            <p:nvPr/>
          </p:nvSpPr>
          <p:spPr>
            <a:xfrm>
              <a:off x="10573210" y="1261333"/>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8"/>
                    <a:pt x="36328" y="46805"/>
                    <a:pt x="23402" y="46805"/>
                  </a:cubicBezTo>
                  <a:cubicBezTo>
                    <a:pt x="10477" y="46805"/>
                    <a:pt x="-1" y="36328"/>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42" name="任意多边形: 形状 41"/>
            <p:cNvSpPr/>
            <p:nvPr/>
          </p:nvSpPr>
          <p:spPr>
            <a:xfrm>
              <a:off x="10573210" y="1354944"/>
              <a:ext cx="46805" cy="46805"/>
            </a:xfrm>
            <a:custGeom>
              <a:avLst/>
              <a:gdLst>
                <a:gd name="connsiteX0" fmla="*/ 46805 w 46805"/>
                <a:gd name="connsiteY0" fmla="*/ 23403 h 46805"/>
                <a:gd name="connsiteX1" fmla="*/ 23402 w 46805"/>
                <a:gd name="connsiteY1" fmla="*/ 46805 h 46805"/>
                <a:gd name="connsiteX2" fmla="*/ 0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567"/>
                    <a:pt x="36567" y="46805"/>
                    <a:pt x="23402" y="46805"/>
                  </a:cubicBezTo>
                  <a:cubicBezTo>
                    <a:pt x="10239" y="46805"/>
                    <a:pt x="0" y="36567"/>
                    <a:pt x="0" y="23403"/>
                  </a:cubicBezTo>
                  <a:cubicBezTo>
                    <a:pt x="0" y="10239"/>
                    <a:pt x="10239" y="0"/>
                    <a:pt x="23402" y="0"/>
                  </a:cubicBezTo>
                  <a:cubicBezTo>
                    <a:pt x="36567" y="0"/>
                    <a:pt x="46805" y="10239"/>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43" name="任意多边形: 形状 42"/>
            <p:cNvSpPr/>
            <p:nvPr/>
          </p:nvSpPr>
          <p:spPr>
            <a:xfrm>
              <a:off x="10573210" y="1450017"/>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8"/>
                    <a:pt x="36328" y="46805"/>
                    <a:pt x="23402" y="46805"/>
                  </a:cubicBezTo>
                  <a:cubicBezTo>
                    <a:pt x="10477" y="46805"/>
                    <a:pt x="-1" y="36328"/>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44" name="任意多边形: 形状 43"/>
            <p:cNvSpPr/>
            <p:nvPr/>
          </p:nvSpPr>
          <p:spPr>
            <a:xfrm>
              <a:off x="10573210" y="1543627"/>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8"/>
                    <a:pt x="36328" y="46805"/>
                    <a:pt x="23402" y="46805"/>
                  </a:cubicBezTo>
                  <a:cubicBezTo>
                    <a:pt x="10477" y="46805"/>
                    <a:pt x="-1" y="36328"/>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45" name="任意多边形: 形状 44"/>
            <p:cNvSpPr/>
            <p:nvPr/>
          </p:nvSpPr>
          <p:spPr>
            <a:xfrm>
              <a:off x="10573210" y="1637238"/>
              <a:ext cx="46805" cy="46805"/>
            </a:xfrm>
            <a:custGeom>
              <a:avLst/>
              <a:gdLst>
                <a:gd name="connsiteX0" fmla="*/ 46805 w 46805"/>
                <a:gd name="connsiteY0" fmla="*/ 23403 h 46805"/>
                <a:gd name="connsiteX1" fmla="*/ 23402 w 46805"/>
                <a:gd name="connsiteY1" fmla="*/ 46805 h 46805"/>
                <a:gd name="connsiteX2" fmla="*/ -1 w 46805"/>
                <a:gd name="connsiteY2" fmla="*/ 23403 h 46805"/>
                <a:gd name="connsiteX3" fmla="*/ 23402 w 46805"/>
                <a:gd name="connsiteY3" fmla="*/ 0 h 46805"/>
                <a:gd name="connsiteX4" fmla="*/ 46805 w 46805"/>
                <a:gd name="connsiteY4" fmla="*/ 23403 h 46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05" h="46805">
                  <a:moveTo>
                    <a:pt x="46805" y="23403"/>
                  </a:moveTo>
                  <a:cubicBezTo>
                    <a:pt x="46805" y="36327"/>
                    <a:pt x="36328" y="46805"/>
                    <a:pt x="23402" y="46805"/>
                  </a:cubicBezTo>
                  <a:cubicBezTo>
                    <a:pt x="10477" y="46805"/>
                    <a:pt x="-1" y="36327"/>
                    <a:pt x="-1" y="23403"/>
                  </a:cubicBezTo>
                  <a:cubicBezTo>
                    <a:pt x="-1" y="10478"/>
                    <a:pt x="10476" y="0"/>
                    <a:pt x="23402" y="0"/>
                  </a:cubicBezTo>
                  <a:cubicBezTo>
                    <a:pt x="36327" y="0"/>
                    <a:pt x="46805" y="10478"/>
                    <a:pt x="46805" y="2340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46" name="任意多边形: 形状 45"/>
            <p:cNvSpPr/>
            <p:nvPr/>
          </p:nvSpPr>
          <p:spPr>
            <a:xfrm>
              <a:off x="10492763" y="698208"/>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47" name="任意多边形: 形状 46"/>
            <p:cNvSpPr/>
            <p:nvPr/>
          </p:nvSpPr>
          <p:spPr>
            <a:xfrm>
              <a:off x="10492763" y="791819"/>
              <a:ext cx="43880" cy="43879"/>
            </a:xfrm>
            <a:custGeom>
              <a:avLst/>
              <a:gdLst>
                <a:gd name="connsiteX0" fmla="*/ 43880 w 43880"/>
                <a:gd name="connsiteY0" fmla="*/ 21940 h 43879"/>
                <a:gd name="connsiteX1" fmla="*/ 21940 w 43880"/>
                <a:gd name="connsiteY1" fmla="*/ 43880 h 43879"/>
                <a:gd name="connsiteX2" fmla="*/ 0 w 43880"/>
                <a:gd name="connsiteY2" fmla="*/ 21940 h 43879"/>
                <a:gd name="connsiteX3" fmla="*/ 21940 w 43880"/>
                <a:gd name="connsiteY3" fmla="*/ 0 h 43879"/>
                <a:gd name="connsiteX4" fmla="*/ 43880 w 43880"/>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80" h="43879">
                  <a:moveTo>
                    <a:pt x="43880" y="21940"/>
                  </a:moveTo>
                  <a:cubicBezTo>
                    <a:pt x="43880" y="33641"/>
                    <a:pt x="33642" y="43880"/>
                    <a:pt x="21940" y="43880"/>
                  </a:cubicBezTo>
                  <a:cubicBezTo>
                    <a:pt x="10239" y="43880"/>
                    <a:pt x="0" y="33641"/>
                    <a:pt x="0" y="21940"/>
                  </a:cubicBezTo>
                  <a:cubicBezTo>
                    <a:pt x="0" y="10239"/>
                    <a:pt x="10239" y="0"/>
                    <a:pt x="21940" y="0"/>
                  </a:cubicBezTo>
                  <a:cubicBezTo>
                    <a:pt x="33642" y="0"/>
                    <a:pt x="43880" y="10239"/>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48" name="任意多边形: 形状 47"/>
            <p:cNvSpPr/>
            <p:nvPr/>
          </p:nvSpPr>
          <p:spPr>
            <a:xfrm>
              <a:off x="10492763" y="886892"/>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49" name="任意多边形: 形状 48"/>
            <p:cNvSpPr/>
            <p:nvPr/>
          </p:nvSpPr>
          <p:spPr>
            <a:xfrm>
              <a:off x="10492763" y="980502"/>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50" name="任意多边形: 形状 49"/>
            <p:cNvSpPr/>
            <p:nvPr/>
          </p:nvSpPr>
          <p:spPr>
            <a:xfrm>
              <a:off x="10492763" y="1074113"/>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51" name="任意多边形: 形状 50"/>
            <p:cNvSpPr/>
            <p:nvPr/>
          </p:nvSpPr>
          <p:spPr>
            <a:xfrm>
              <a:off x="10492763" y="1169186"/>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52" name="任意多边形: 形状 51"/>
            <p:cNvSpPr/>
            <p:nvPr/>
          </p:nvSpPr>
          <p:spPr>
            <a:xfrm>
              <a:off x="10492763" y="1262796"/>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53" name="任意多边形: 形状 52"/>
            <p:cNvSpPr/>
            <p:nvPr/>
          </p:nvSpPr>
          <p:spPr>
            <a:xfrm>
              <a:off x="10492763" y="1356407"/>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54" name="任意多边形: 形状 53"/>
            <p:cNvSpPr/>
            <p:nvPr/>
          </p:nvSpPr>
          <p:spPr>
            <a:xfrm>
              <a:off x="10492763" y="1451480"/>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55" name="任意多边形: 形状 54"/>
            <p:cNvSpPr/>
            <p:nvPr/>
          </p:nvSpPr>
          <p:spPr>
            <a:xfrm>
              <a:off x="10492763" y="1545090"/>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56" name="任意多边形: 形状 55"/>
            <p:cNvSpPr/>
            <p:nvPr/>
          </p:nvSpPr>
          <p:spPr>
            <a:xfrm>
              <a:off x="10492763" y="1638700"/>
              <a:ext cx="43879" cy="43879"/>
            </a:xfrm>
            <a:custGeom>
              <a:avLst/>
              <a:gdLst>
                <a:gd name="connsiteX0" fmla="*/ 43880 w 43879"/>
                <a:gd name="connsiteY0" fmla="*/ 21940 h 43879"/>
                <a:gd name="connsiteX1" fmla="*/ 21940 w 43879"/>
                <a:gd name="connsiteY1" fmla="*/ 43880 h 43879"/>
                <a:gd name="connsiteX2" fmla="*/ 0 w 43879"/>
                <a:gd name="connsiteY2" fmla="*/ 21940 h 43879"/>
                <a:gd name="connsiteX3" fmla="*/ 21940 w 43879"/>
                <a:gd name="connsiteY3" fmla="*/ 0 h 43879"/>
                <a:gd name="connsiteX4" fmla="*/ 43880 w 43879"/>
                <a:gd name="connsiteY4" fmla="*/ 21940 h 43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 h="43879">
                  <a:moveTo>
                    <a:pt x="43880" y="21940"/>
                  </a:moveTo>
                  <a:cubicBezTo>
                    <a:pt x="43880" y="34057"/>
                    <a:pt x="34058" y="43880"/>
                    <a:pt x="21940" y="43880"/>
                  </a:cubicBezTo>
                  <a:cubicBezTo>
                    <a:pt x="9823" y="43880"/>
                    <a:pt x="0" y="34057"/>
                    <a:pt x="0" y="21940"/>
                  </a:cubicBezTo>
                  <a:cubicBezTo>
                    <a:pt x="0" y="9823"/>
                    <a:pt x="9822" y="0"/>
                    <a:pt x="21940" y="0"/>
                  </a:cubicBezTo>
                  <a:cubicBezTo>
                    <a:pt x="34057" y="0"/>
                    <a:pt x="43880" y="9823"/>
                    <a:pt x="43880" y="21940"/>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57" name="任意多边形: 形状 56"/>
            <p:cNvSpPr/>
            <p:nvPr/>
          </p:nvSpPr>
          <p:spPr>
            <a:xfrm>
              <a:off x="10412317" y="699671"/>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58" name="任意多边形: 形状 57"/>
            <p:cNvSpPr/>
            <p:nvPr/>
          </p:nvSpPr>
          <p:spPr>
            <a:xfrm>
              <a:off x="10412317" y="793281"/>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59" name="任意多边形: 形状 58"/>
            <p:cNvSpPr/>
            <p:nvPr/>
          </p:nvSpPr>
          <p:spPr>
            <a:xfrm>
              <a:off x="10412317" y="888215"/>
              <a:ext cx="40954" cy="41094"/>
            </a:xfrm>
            <a:custGeom>
              <a:avLst/>
              <a:gdLst>
                <a:gd name="connsiteX0" fmla="*/ 40955 w 40954"/>
                <a:gd name="connsiteY0" fmla="*/ 20617 h 41094"/>
                <a:gd name="connsiteX1" fmla="*/ 20478 w 40954"/>
                <a:gd name="connsiteY1" fmla="*/ 41094 h 41094"/>
                <a:gd name="connsiteX2" fmla="*/ 0 w 40954"/>
                <a:gd name="connsiteY2" fmla="*/ 20617 h 41094"/>
                <a:gd name="connsiteX3" fmla="*/ 20478 w 40954"/>
                <a:gd name="connsiteY3" fmla="*/ 140 h 41094"/>
                <a:gd name="connsiteX4" fmla="*/ 40955 w 40954"/>
                <a:gd name="connsiteY4" fmla="*/ 20617 h 4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1094">
                  <a:moveTo>
                    <a:pt x="40955" y="20617"/>
                  </a:moveTo>
                  <a:cubicBezTo>
                    <a:pt x="40955" y="32318"/>
                    <a:pt x="32179" y="41094"/>
                    <a:pt x="20478" y="41094"/>
                  </a:cubicBezTo>
                  <a:cubicBezTo>
                    <a:pt x="8776" y="41094"/>
                    <a:pt x="0" y="32318"/>
                    <a:pt x="0" y="20617"/>
                  </a:cubicBezTo>
                  <a:cubicBezTo>
                    <a:pt x="0" y="8916"/>
                    <a:pt x="8776" y="140"/>
                    <a:pt x="20478" y="140"/>
                  </a:cubicBezTo>
                  <a:cubicBezTo>
                    <a:pt x="32179" y="-1323"/>
                    <a:pt x="40955" y="8916"/>
                    <a:pt x="40955" y="2061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60" name="任意多边形: 形状 59"/>
            <p:cNvSpPr/>
            <p:nvPr/>
          </p:nvSpPr>
          <p:spPr>
            <a:xfrm>
              <a:off x="10412317" y="981965"/>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61" name="任意多边形: 形状 60"/>
            <p:cNvSpPr/>
            <p:nvPr/>
          </p:nvSpPr>
          <p:spPr>
            <a:xfrm>
              <a:off x="10412317" y="1075575"/>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62" name="任意多边形: 形状 61"/>
            <p:cNvSpPr/>
            <p:nvPr/>
          </p:nvSpPr>
          <p:spPr>
            <a:xfrm>
              <a:off x="10412317" y="1170648"/>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63" name="任意多边形: 形状 62"/>
            <p:cNvSpPr/>
            <p:nvPr/>
          </p:nvSpPr>
          <p:spPr>
            <a:xfrm>
              <a:off x="10412317" y="1264259"/>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64" name="任意多边形: 形状 63"/>
            <p:cNvSpPr/>
            <p:nvPr/>
          </p:nvSpPr>
          <p:spPr>
            <a:xfrm>
              <a:off x="10412317" y="1357869"/>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10239"/>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65" name="任意多边形: 形状 64"/>
            <p:cNvSpPr/>
            <p:nvPr/>
          </p:nvSpPr>
          <p:spPr>
            <a:xfrm>
              <a:off x="10412317" y="1452942"/>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66" name="任意多边形: 形状 65"/>
            <p:cNvSpPr/>
            <p:nvPr/>
          </p:nvSpPr>
          <p:spPr>
            <a:xfrm>
              <a:off x="10412317" y="1546553"/>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8776"/>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67" name="任意多边形: 形状 66"/>
            <p:cNvSpPr/>
            <p:nvPr/>
          </p:nvSpPr>
          <p:spPr>
            <a:xfrm>
              <a:off x="10412317" y="1640163"/>
              <a:ext cx="40954" cy="40954"/>
            </a:xfrm>
            <a:custGeom>
              <a:avLst/>
              <a:gdLst>
                <a:gd name="connsiteX0" fmla="*/ 40955 w 40954"/>
                <a:gd name="connsiteY0" fmla="*/ 20477 h 40954"/>
                <a:gd name="connsiteX1" fmla="*/ 20478 w 40954"/>
                <a:gd name="connsiteY1" fmla="*/ 40955 h 40954"/>
                <a:gd name="connsiteX2" fmla="*/ 0 w 40954"/>
                <a:gd name="connsiteY2" fmla="*/ 20477 h 40954"/>
                <a:gd name="connsiteX3" fmla="*/ 20478 w 40954"/>
                <a:gd name="connsiteY3" fmla="*/ 0 h 40954"/>
                <a:gd name="connsiteX4" fmla="*/ 40955 w 40954"/>
                <a:gd name="connsiteY4" fmla="*/ 20477 h 40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4" h="40954">
                  <a:moveTo>
                    <a:pt x="40955" y="20477"/>
                  </a:moveTo>
                  <a:cubicBezTo>
                    <a:pt x="40955" y="32179"/>
                    <a:pt x="32179" y="40955"/>
                    <a:pt x="20478" y="40955"/>
                  </a:cubicBezTo>
                  <a:cubicBezTo>
                    <a:pt x="8776" y="40955"/>
                    <a:pt x="0" y="32179"/>
                    <a:pt x="0" y="20477"/>
                  </a:cubicBezTo>
                  <a:cubicBezTo>
                    <a:pt x="0" y="8776"/>
                    <a:pt x="8776" y="0"/>
                    <a:pt x="20478" y="0"/>
                  </a:cubicBezTo>
                  <a:cubicBezTo>
                    <a:pt x="32179" y="0"/>
                    <a:pt x="40955" y="10239"/>
                    <a:pt x="40955" y="2047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68" name="任意多边形: 形状 67"/>
            <p:cNvSpPr/>
            <p:nvPr/>
          </p:nvSpPr>
          <p:spPr>
            <a:xfrm>
              <a:off x="10331870" y="701134"/>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69" name="任意多边形: 形状 68"/>
            <p:cNvSpPr/>
            <p:nvPr/>
          </p:nvSpPr>
          <p:spPr>
            <a:xfrm>
              <a:off x="10331870" y="794744"/>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70" name="任意多边形: 形状 69"/>
            <p:cNvSpPr/>
            <p:nvPr/>
          </p:nvSpPr>
          <p:spPr>
            <a:xfrm>
              <a:off x="10331870" y="889658"/>
              <a:ext cx="38029" cy="38188"/>
            </a:xfrm>
            <a:custGeom>
              <a:avLst/>
              <a:gdLst>
                <a:gd name="connsiteX0" fmla="*/ 38030 w 38029"/>
                <a:gd name="connsiteY0" fmla="*/ 19174 h 38188"/>
                <a:gd name="connsiteX1" fmla="*/ 19015 w 38029"/>
                <a:gd name="connsiteY1" fmla="*/ 38189 h 38188"/>
                <a:gd name="connsiteX2" fmla="*/ 0 w 38029"/>
                <a:gd name="connsiteY2" fmla="*/ 19174 h 38188"/>
                <a:gd name="connsiteX3" fmla="*/ 19015 w 38029"/>
                <a:gd name="connsiteY3" fmla="*/ 159 h 38188"/>
                <a:gd name="connsiteX4" fmla="*/ 38030 w 38029"/>
                <a:gd name="connsiteY4" fmla="*/ 19174 h 38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188">
                  <a:moveTo>
                    <a:pt x="38030" y="19174"/>
                  </a:moveTo>
                  <a:cubicBezTo>
                    <a:pt x="38030" y="29413"/>
                    <a:pt x="29253" y="38189"/>
                    <a:pt x="19015" y="38189"/>
                  </a:cubicBezTo>
                  <a:cubicBezTo>
                    <a:pt x="8776" y="38189"/>
                    <a:pt x="0" y="29413"/>
                    <a:pt x="0" y="19174"/>
                  </a:cubicBezTo>
                  <a:cubicBezTo>
                    <a:pt x="0" y="8935"/>
                    <a:pt x="8776" y="159"/>
                    <a:pt x="19015" y="159"/>
                  </a:cubicBezTo>
                  <a:cubicBezTo>
                    <a:pt x="30716" y="-1303"/>
                    <a:pt x="38030" y="7473"/>
                    <a:pt x="38030" y="1917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71" name="任意多边形: 形状 70"/>
            <p:cNvSpPr/>
            <p:nvPr/>
          </p:nvSpPr>
          <p:spPr>
            <a:xfrm>
              <a:off x="10331870" y="983428"/>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72" name="任意多边形: 形状 71"/>
            <p:cNvSpPr/>
            <p:nvPr/>
          </p:nvSpPr>
          <p:spPr>
            <a:xfrm>
              <a:off x="10331870" y="1077038"/>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73" name="任意多边形: 形状 72"/>
            <p:cNvSpPr/>
            <p:nvPr/>
          </p:nvSpPr>
          <p:spPr>
            <a:xfrm>
              <a:off x="10331870" y="1172111"/>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7313"/>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74" name="任意多边形: 形状 73"/>
            <p:cNvSpPr/>
            <p:nvPr/>
          </p:nvSpPr>
          <p:spPr>
            <a:xfrm>
              <a:off x="10331870" y="1265721"/>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75" name="任意多边形: 形状 74"/>
            <p:cNvSpPr/>
            <p:nvPr/>
          </p:nvSpPr>
          <p:spPr>
            <a:xfrm>
              <a:off x="10331870" y="1359332"/>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76" name="任意多边形: 形状 75"/>
            <p:cNvSpPr/>
            <p:nvPr/>
          </p:nvSpPr>
          <p:spPr>
            <a:xfrm>
              <a:off x="10331870" y="1454405"/>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7313"/>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77" name="任意多边形: 形状 76"/>
            <p:cNvSpPr/>
            <p:nvPr/>
          </p:nvSpPr>
          <p:spPr>
            <a:xfrm>
              <a:off x="10331870" y="1548015"/>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78" name="任意多边形: 形状 77"/>
            <p:cNvSpPr/>
            <p:nvPr/>
          </p:nvSpPr>
          <p:spPr>
            <a:xfrm>
              <a:off x="10331870" y="1641626"/>
              <a:ext cx="38029" cy="38029"/>
            </a:xfrm>
            <a:custGeom>
              <a:avLst/>
              <a:gdLst>
                <a:gd name="connsiteX0" fmla="*/ 38030 w 38029"/>
                <a:gd name="connsiteY0" fmla="*/ 19015 h 38029"/>
                <a:gd name="connsiteX1" fmla="*/ 19015 w 38029"/>
                <a:gd name="connsiteY1" fmla="*/ 38029 h 38029"/>
                <a:gd name="connsiteX2" fmla="*/ 0 w 38029"/>
                <a:gd name="connsiteY2" fmla="*/ 19015 h 38029"/>
                <a:gd name="connsiteX3" fmla="*/ 19015 w 38029"/>
                <a:gd name="connsiteY3" fmla="*/ 0 h 38029"/>
                <a:gd name="connsiteX4" fmla="*/ 38030 w 38029"/>
                <a:gd name="connsiteY4" fmla="*/ 19015 h 3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9" h="38029">
                  <a:moveTo>
                    <a:pt x="38030" y="19015"/>
                  </a:moveTo>
                  <a:cubicBezTo>
                    <a:pt x="38030" y="29253"/>
                    <a:pt x="29253" y="38029"/>
                    <a:pt x="19015" y="38029"/>
                  </a:cubicBezTo>
                  <a:cubicBezTo>
                    <a:pt x="8776" y="38029"/>
                    <a:pt x="0" y="29253"/>
                    <a:pt x="0" y="19015"/>
                  </a:cubicBezTo>
                  <a:cubicBezTo>
                    <a:pt x="0" y="8776"/>
                    <a:pt x="8776" y="0"/>
                    <a:pt x="19015" y="0"/>
                  </a:cubicBezTo>
                  <a:cubicBezTo>
                    <a:pt x="30716" y="0"/>
                    <a:pt x="38030" y="8776"/>
                    <a:pt x="38030" y="19015"/>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79" name="任意多边形: 形状 78"/>
            <p:cNvSpPr/>
            <p:nvPr/>
          </p:nvSpPr>
          <p:spPr>
            <a:xfrm>
              <a:off x="10252886" y="702596"/>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7313"/>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80" name="任意多边形: 形状 79"/>
            <p:cNvSpPr/>
            <p:nvPr/>
          </p:nvSpPr>
          <p:spPr>
            <a:xfrm>
              <a:off x="10252886" y="796207"/>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8776"/>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81" name="任意多边形: 形状 80"/>
            <p:cNvSpPr/>
            <p:nvPr/>
          </p:nvSpPr>
          <p:spPr>
            <a:xfrm>
              <a:off x="10252886" y="891120"/>
              <a:ext cx="35104" cy="35263"/>
            </a:xfrm>
            <a:custGeom>
              <a:avLst/>
              <a:gdLst>
                <a:gd name="connsiteX0" fmla="*/ 35104 w 35104"/>
                <a:gd name="connsiteY0" fmla="*/ 17712 h 35263"/>
                <a:gd name="connsiteX1" fmla="*/ 17552 w 35104"/>
                <a:gd name="connsiteY1" fmla="*/ 35264 h 35263"/>
                <a:gd name="connsiteX2" fmla="*/ 0 w 35104"/>
                <a:gd name="connsiteY2" fmla="*/ 17712 h 35263"/>
                <a:gd name="connsiteX3" fmla="*/ 17552 w 35104"/>
                <a:gd name="connsiteY3" fmla="*/ 160 h 35263"/>
                <a:gd name="connsiteX4" fmla="*/ 35104 w 35104"/>
                <a:gd name="connsiteY4" fmla="*/ 17712 h 35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263">
                  <a:moveTo>
                    <a:pt x="35104" y="17712"/>
                  </a:moveTo>
                  <a:cubicBezTo>
                    <a:pt x="35104" y="27951"/>
                    <a:pt x="27791" y="35264"/>
                    <a:pt x="17552" y="35264"/>
                  </a:cubicBezTo>
                  <a:cubicBezTo>
                    <a:pt x="7314" y="35264"/>
                    <a:pt x="0" y="27951"/>
                    <a:pt x="0" y="17712"/>
                  </a:cubicBezTo>
                  <a:cubicBezTo>
                    <a:pt x="0" y="7473"/>
                    <a:pt x="7314" y="160"/>
                    <a:pt x="17552" y="160"/>
                  </a:cubicBezTo>
                  <a:cubicBezTo>
                    <a:pt x="26328" y="-1303"/>
                    <a:pt x="35104" y="7473"/>
                    <a:pt x="35104" y="1771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82" name="任意多边形: 形状 81"/>
            <p:cNvSpPr/>
            <p:nvPr/>
          </p:nvSpPr>
          <p:spPr>
            <a:xfrm>
              <a:off x="10252886" y="984890"/>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7313"/>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83" name="任意多边形: 形状 82"/>
            <p:cNvSpPr/>
            <p:nvPr/>
          </p:nvSpPr>
          <p:spPr>
            <a:xfrm>
              <a:off x="10252886" y="1078501"/>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8776"/>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84" name="任意多边形: 形状 83"/>
            <p:cNvSpPr/>
            <p:nvPr/>
          </p:nvSpPr>
          <p:spPr>
            <a:xfrm>
              <a:off x="10252886" y="1173574"/>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7313"/>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85" name="任意多边形: 形状 84"/>
            <p:cNvSpPr/>
            <p:nvPr/>
          </p:nvSpPr>
          <p:spPr>
            <a:xfrm>
              <a:off x="10252886" y="1267184"/>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7313"/>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86" name="任意多边形: 形状 85"/>
            <p:cNvSpPr/>
            <p:nvPr/>
          </p:nvSpPr>
          <p:spPr>
            <a:xfrm>
              <a:off x="10252886" y="1360795"/>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8776"/>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87" name="任意多边形: 形状 86"/>
            <p:cNvSpPr/>
            <p:nvPr/>
          </p:nvSpPr>
          <p:spPr>
            <a:xfrm>
              <a:off x="10252886" y="1455868"/>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7313"/>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88" name="任意多边形: 形状 87"/>
            <p:cNvSpPr/>
            <p:nvPr/>
          </p:nvSpPr>
          <p:spPr>
            <a:xfrm>
              <a:off x="10252886" y="1549478"/>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7313"/>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89" name="任意多边形: 形状 88"/>
            <p:cNvSpPr/>
            <p:nvPr/>
          </p:nvSpPr>
          <p:spPr>
            <a:xfrm>
              <a:off x="10252886" y="1643088"/>
              <a:ext cx="35104" cy="35103"/>
            </a:xfrm>
            <a:custGeom>
              <a:avLst/>
              <a:gdLst>
                <a:gd name="connsiteX0" fmla="*/ 35104 w 35104"/>
                <a:gd name="connsiteY0" fmla="*/ 17552 h 35103"/>
                <a:gd name="connsiteX1" fmla="*/ 17552 w 35104"/>
                <a:gd name="connsiteY1" fmla="*/ 35104 h 35103"/>
                <a:gd name="connsiteX2" fmla="*/ 0 w 35104"/>
                <a:gd name="connsiteY2" fmla="*/ 17552 h 35103"/>
                <a:gd name="connsiteX3" fmla="*/ 17552 w 35104"/>
                <a:gd name="connsiteY3" fmla="*/ 0 h 35103"/>
                <a:gd name="connsiteX4" fmla="*/ 35104 w 35104"/>
                <a:gd name="connsiteY4" fmla="*/ 17552 h 35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04" h="35103">
                  <a:moveTo>
                    <a:pt x="35104" y="17552"/>
                  </a:moveTo>
                  <a:cubicBezTo>
                    <a:pt x="35104" y="27791"/>
                    <a:pt x="27791" y="35104"/>
                    <a:pt x="17552" y="35104"/>
                  </a:cubicBezTo>
                  <a:cubicBezTo>
                    <a:pt x="7314" y="35104"/>
                    <a:pt x="0" y="27791"/>
                    <a:pt x="0" y="17552"/>
                  </a:cubicBezTo>
                  <a:cubicBezTo>
                    <a:pt x="0" y="7313"/>
                    <a:pt x="7314" y="0"/>
                    <a:pt x="17552" y="0"/>
                  </a:cubicBezTo>
                  <a:cubicBezTo>
                    <a:pt x="26328" y="0"/>
                    <a:pt x="35104" y="8776"/>
                    <a:pt x="35104" y="17552"/>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90" name="任意多边形: 形状 89"/>
            <p:cNvSpPr/>
            <p:nvPr/>
          </p:nvSpPr>
          <p:spPr>
            <a:xfrm>
              <a:off x="10172440" y="704059"/>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91" name="任意多边形: 形状 90"/>
            <p:cNvSpPr/>
            <p:nvPr/>
          </p:nvSpPr>
          <p:spPr>
            <a:xfrm>
              <a:off x="10172440" y="797669"/>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92" name="任意多边形: 形状 91"/>
            <p:cNvSpPr/>
            <p:nvPr/>
          </p:nvSpPr>
          <p:spPr>
            <a:xfrm>
              <a:off x="10172440" y="892742"/>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5851"/>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93" name="任意多边形: 形状 92"/>
            <p:cNvSpPr/>
            <p:nvPr/>
          </p:nvSpPr>
          <p:spPr>
            <a:xfrm>
              <a:off x="10172440" y="986353"/>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94" name="任意多边形: 形状 93"/>
            <p:cNvSpPr/>
            <p:nvPr/>
          </p:nvSpPr>
          <p:spPr>
            <a:xfrm>
              <a:off x="10172440" y="1079963"/>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95" name="任意多边形: 形状 94"/>
            <p:cNvSpPr/>
            <p:nvPr/>
          </p:nvSpPr>
          <p:spPr>
            <a:xfrm>
              <a:off x="10172440" y="1175036"/>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96" name="任意多边形: 形状 95"/>
            <p:cNvSpPr/>
            <p:nvPr/>
          </p:nvSpPr>
          <p:spPr>
            <a:xfrm>
              <a:off x="10172440" y="1268647"/>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97" name="任意多边形: 形状 96"/>
            <p:cNvSpPr/>
            <p:nvPr/>
          </p:nvSpPr>
          <p:spPr>
            <a:xfrm>
              <a:off x="10172440" y="1362257"/>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98" name="任意多边形: 形状 97"/>
            <p:cNvSpPr/>
            <p:nvPr/>
          </p:nvSpPr>
          <p:spPr>
            <a:xfrm>
              <a:off x="10172440" y="1457330"/>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99" name="任意多边形: 形状 98"/>
            <p:cNvSpPr/>
            <p:nvPr/>
          </p:nvSpPr>
          <p:spPr>
            <a:xfrm>
              <a:off x="10172440" y="1550941"/>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00" name="任意多边形: 形状 99"/>
            <p:cNvSpPr/>
            <p:nvPr/>
          </p:nvSpPr>
          <p:spPr>
            <a:xfrm>
              <a:off x="10172440" y="1644551"/>
              <a:ext cx="32178" cy="32178"/>
            </a:xfrm>
            <a:custGeom>
              <a:avLst/>
              <a:gdLst>
                <a:gd name="connsiteX0" fmla="*/ 32179 w 32178"/>
                <a:gd name="connsiteY0" fmla="*/ 16089 h 32178"/>
                <a:gd name="connsiteX1" fmla="*/ 16089 w 32178"/>
                <a:gd name="connsiteY1" fmla="*/ 32179 h 32178"/>
                <a:gd name="connsiteX2" fmla="*/ 0 w 32178"/>
                <a:gd name="connsiteY2" fmla="*/ 16089 h 32178"/>
                <a:gd name="connsiteX3" fmla="*/ 16089 w 32178"/>
                <a:gd name="connsiteY3" fmla="*/ 0 h 32178"/>
                <a:gd name="connsiteX4" fmla="*/ 32179 w 32178"/>
                <a:gd name="connsiteY4" fmla="*/ 16089 h 32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8" h="32178">
                  <a:moveTo>
                    <a:pt x="32179" y="16089"/>
                  </a:moveTo>
                  <a:cubicBezTo>
                    <a:pt x="32179" y="24865"/>
                    <a:pt x="24866" y="32179"/>
                    <a:pt x="16089" y="32179"/>
                  </a:cubicBezTo>
                  <a:cubicBezTo>
                    <a:pt x="7313" y="32179"/>
                    <a:pt x="0" y="24865"/>
                    <a:pt x="0" y="16089"/>
                  </a:cubicBezTo>
                  <a:cubicBezTo>
                    <a:pt x="0" y="7313"/>
                    <a:pt x="7313" y="0"/>
                    <a:pt x="16089" y="0"/>
                  </a:cubicBezTo>
                  <a:cubicBezTo>
                    <a:pt x="24866" y="0"/>
                    <a:pt x="32179" y="7313"/>
                    <a:pt x="32179" y="1608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01" name="任意多边形: 形状 100"/>
            <p:cNvSpPr/>
            <p:nvPr/>
          </p:nvSpPr>
          <p:spPr>
            <a:xfrm>
              <a:off x="10091994" y="705522"/>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02" name="任意多边形: 形状 101"/>
            <p:cNvSpPr/>
            <p:nvPr/>
          </p:nvSpPr>
          <p:spPr>
            <a:xfrm>
              <a:off x="10091994" y="799132"/>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7313"/>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03" name="任意多边形: 形状 102"/>
            <p:cNvSpPr/>
            <p:nvPr/>
          </p:nvSpPr>
          <p:spPr>
            <a:xfrm>
              <a:off x="10091994" y="894205"/>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04" name="任意多边形: 形状 103"/>
            <p:cNvSpPr/>
            <p:nvPr/>
          </p:nvSpPr>
          <p:spPr>
            <a:xfrm>
              <a:off x="10091994" y="987816"/>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05" name="任意多边形: 形状 104"/>
            <p:cNvSpPr/>
            <p:nvPr/>
          </p:nvSpPr>
          <p:spPr>
            <a:xfrm>
              <a:off x="10091994" y="1081426"/>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7313"/>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06" name="任意多边形: 形状 105"/>
            <p:cNvSpPr/>
            <p:nvPr/>
          </p:nvSpPr>
          <p:spPr>
            <a:xfrm>
              <a:off x="10091994" y="1176499"/>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07" name="任意多边形: 形状 106"/>
            <p:cNvSpPr/>
            <p:nvPr/>
          </p:nvSpPr>
          <p:spPr>
            <a:xfrm>
              <a:off x="10091994" y="1270109"/>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08" name="任意多边形: 形状 107"/>
            <p:cNvSpPr/>
            <p:nvPr/>
          </p:nvSpPr>
          <p:spPr>
            <a:xfrm>
              <a:off x="10091994" y="1363720"/>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7313"/>
                    <a:pt x="7313" y="0"/>
                    <a:pt x="14626" y="0"/>
                  </a:cubicBezTo>
                  <a:cubicBezTo>
                    <a:pt x="21940" y="0"/>
                    <a:pt x="29253" y="7313"/>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09" name="任意多边形: 形状 108"/>
            <p:cNvSpPr/>
            <p:nvPr/>
          </p:nvSpPr>
          <p:spPr>
            <a:xfrm>
              <a:off x="10091994" y="1458793"/>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10" name="任意多边形: 形状 109"/>
            <p:cNvSpPr/>
            <p:nvPr/>
          </p:nvSpPr>
          <p:spPr>
            <a:xfrm>
              <a:off x="10091994" y="1552403"/>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5851"/>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11" name="任意多边形: 形状 110"/>
            <p:cNvSpPr/>
            <p:nvPr/>
          </p:nvSpPr>
          <p:spPr>
            <a:xfrm>
              <a:off x="10091994" y="1646014"/>
              <a:ext cx="29253" cy="29253"/>
            </a:xfrm>
            <a:custGeom>
              <a:avLst/>
              <a:gdLst>
                <a:gd name="connsiteX0" fmla="*/ 29253 w 29253"/>
                <a:gd name="connsiteY0" fmla="*/ 14627 h 29253"/>
                <a:gd name="connsiteX1" fmla="*/ 14626 w 29253"/>
                <a:gd name="connsiteY1" fmla="*/ 29253 h 29253"/>
                <a:gd name="connsiteX2" fmla="*/ 0 w 29253"/>
                <a:gd name="connsiteY2" fmla="*/ 14627 h 29253"/>
                <a:gd name="connsiteX3" fmla="*/ 14626 w 29253"/>
                <a:gd name="connsiteY3" fmla="*/ 0 h 29253"/>
                <a:gd name="connsiteX4" fmla="*/ 29253 w 29253"/>
                <a:gd name="connsiteY4" fmla="*/ 14627 h 29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52" h="29252">
                  <a:moveTo>
                    <a:pt x="29253" y="14627"/>
                  </a:moveTo>
                  <a:cubicBezTo>
                    <a:pt x="29253" y="23403"/>
                    <a:pt x="21940" y="29253"/>
                    <a:pt x="14626" y="29253"/>
                  </a:cubicBezTo>
                  <a:cubicBezTo>
                    <a:pt x="5851" y="29253"/>
                    <a:pt x="0" y="21940"/>
                    <a:pt x="0" y="14627"/>
                  </a:cubicBezTo>
                  <a:cubicBezTo>
                    <a:pt x="0" y="5851"/>
                    <a:pt x="7313" y="0"/>
                    <a:pt x="14626" y="0"/>
                  </a:cubicBezTo>
                  <a:cubicBezTo>
                    <a:pt x="21940" y="0"/>
                    <a:pt x="29253" y="7313"/>
                    <a:pt x="29253" y="14627"/>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12" name="任意多边形: 形状 111"/>
            <p:cNvSpPr/>
            <p:nvPr/>
          </p:nvSpPr>
          <p:spPr>
            <a:xfrm>
              <a:off x="10011547" y="706984"/>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13" name="任意多边形: 形状 112"/>
            <p:cNvSpPr/>
            <p:nvPr/>
          </p:nvSpPr>
          <p:spPr>
            <a:xfrm>
              <a:off x="10011547" y="800595"/>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14" name="任意多边形: 形状 113"/>
            <p:cNvSpPr/>
            <p:nvPr/>
          </p:nvSpPr>
          <p:spPr>
            <a:xfrm>
              <a:off x="10011547" y="895668"/>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34"/>
                    <a:pt x="20434" y="26328"/>
                    <a:pt x="13164" y="26328"/>
                  </a:cubicBezTo>
                  <a:cubicBezTo>
                    <a:pt x="5894" y="26328"/>
                    <a:pt x="0" y="20434"/>
                    <a:pt x="0" y="13164"/>
                  </a:cubicBezTo>
                  <a:cubicBezTo>
                    <a:pt x="0" y="5894"/>
                    <a:pt x="5894" y="0"/>
                    <a:pt x="13164" y="0"/>
                  </a:cubicBezTo>
                  <a:cubicBezTo>
                    <a:pt x="20434" y="0"/>
                    <a:pt x="26328" y="5894"/>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15" name="任意多边形: 形状 114"/>
            <p:cNvSpPr/>
            <p:nvPr/>
          </p:nvSpPr>
          <p:spPr>
            <a:xfrm>
              <a:off x="10011547" y="989278"/>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16" name="任意多边形: 形状 115"/>
            <p:cNvSpPr/>
            <p:nvPr/>
          </p:nvSpPr>
          <p:spPr>
            <a:xfrm>
              <a:off x="10011547" y="1082889"/>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17" name="任意多边形: 形状 116"/>
            <p:cNvSpPr/>
            <p:nvPr/>
          </p:nvSpPr>
          <p:spPr>
            <a:xfrm>
              <a:off x="10011547" y="1271572"/>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18" name="任意多边形: 形状 117"/>
            <p:cNvSpPr/>
            <p:nvPr/>
          </p:nvSpPr>
          <p:spPr>
            <a:xfrm>
              <a:off x="10011547" y="1365183"/>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34"/>
                    <a:pt x="20434" y="26328"/>
                    <a:pt x="13164" y="26328"/>
                  </a:cubicBezTo>
                  <a:cubicBezTo>
                    <a:pt x="5894" y="26328"/>
                    <a:pt x="0" y="20434"/>
                    <a:pt x="0" y="13164"/>
                  </a:cubicBezTo>
                  <a:cubicBezTo>
                    <a:pt x="0" y="5894"/>
                    <a:pt x="5894" y="0"/>
                    <a:pt x="13164" y="0"/>
                  </a:cubicBezTo>
                  <a:cubicBezTo>
                    <a:pt x="20434" y="0"/>
                    <a:pt x="26328" y="5894"/>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19" name="任意多边形: 形状 118"/>
            <p:cNvSpPr/>
            <p:nvPr/>
          </p:nvSpPr>
          <p:spPr>
            <a:xfrm>
              <a:off x="10011547" y="1460256"/>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20" name="任意多边形: 形状 119"/>
            <p:cNvSpPr/>
            <p:nvPr/>
          </p:nvSpPr>
          <p:spPr>
            <a:xfrm>
              <a:off x="10011547" y="1553866"/>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77"/>
                    <a:pt x="20477" y="26328"/>
                    <a:pt x="13164" y="26328"/>
                  </a:cubicBezTo>
                  <a:cubicBezTo>
                    <a:pt x="5851" y="26328"/>
                    <a:pt x="0" y="20477"/>
                    <a:pt x="0" y="13164"/>
                  </a:cubicBezTo>
                  <a:cubicBezTo>
                    <a:pt x="0" y="5851"/>
                    <a:pt x="5851" y="0"/>
                    <a:pt x="13164" y="0"/>
                  </a:cubicBezTo>
                  <a:cubicBezTo>
                    <a:pt x="20477" y="0"/>
                    <a:pt x="26328" y="5851"/>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21" name="任意多边形: 形状 120"/>
            <p:cNvSpPr/>
            <p:nvPr/>
          </p:nvSpPr>
          <p:spPr>
            <a:xfrm>
              <a:off x="10011547" y="1647476"/>
              <a:ext cx="26327" cy="26327"/>
            </a:xfrm>
            <a:custGeom>
              <a:avLst/>
              <a:gdLst>
                <a:gd name="connsiteX0" fmla="*/ 26328 w 26327"/>
                <a:gd name="connsiteY0" fmla="*/ 13164 h 26327"/>
                <a:gd name="connsiteX1" fmla="*/ 13164 w 26327"/>
                <a:gd name="connsiteY1" fmla="*/ 26328 h 26327"/>
                <a:gd name="connsiteX2" fmla="*/ 0 w 26327"/>
                <a:gd name="connsiteY2" fmla="*/ 13164 h 26327"/>
                <a:gd name="connsiteX3" fmla="*/ 13164 w 26327"/>
                <a:gd name="connsiteY3" fmla="*/ 0 h 26327"/>
                <a:gd name="connsiteX4" fmla="*/ 26328 w 26327"/>
                <a:gd name="connsiteY4" fmla="*/ 13164 h 26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7" h="26327">
                  <a:moveTo>
                    <a:pt x="26328" y="13164"/>
                  </a:moveTo>
                  <a:cubicBezTo>
                    <a:pt x="26328" y="20434"/>
                    <a:pt x="20434" y="26328"/>
                    <a:pt x="13164" y="26328"/>
                  </a:cubicBezTo>
                  <a:cubicBezTo>
                    <a:pt x="5894" y="26328"/>
                    <a:pt x="0" y="20434"/>
                    <a:pt x="0" y="13164"/>
                  </a:cubicBezTo>
                  <a:cubicBezTo>
                    <a:pt x="0" y="5894"/>
                    <a:pt x="5894" y="0"/>
                    <a:pt x="13164" y="0"/>
                  </a:cubicBezTo>
                  <a:cubicBezTo>
                    <a:pt x="20434" y="0"/>
                    <a:pt x="26328" y="5894"/>
                    <a:pt x="26328" y="13164"/>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22" name="任意多边形: 形状 121"/>
            <p:cNvSpPr/>
            <p:nvPr/>
          </p:nvSpPr>
          <p:spPr>
            <a:xfrm>
              <a:off x="9931101" y="708447"/>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4388"/>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23" name="任意多边形: 形状 122"/>
            <p:cNvSpPr/>
            <p:nvPr/>
          </p:nvSpPr>
          <p:spPr>
            <a:xfrm>
              <a:off x="9931101" y="802057"/>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5851"/>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24" name="任意多边形: 形状 123"/>
            <p:cNvSpPr/>
            <p:nvPr/>
          </p:nvSpPr>
          <p:spPr>
            <a:xfrm>
              <a:off x="9931101" y="897130"/>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4388"/>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25" name="任意多边形: 形状 124"/>
            <p:cNvSpPr/>
            <p:nvPr/>
          </p:nvSpPr>
          <p:spPr>
            <a:xfrm>
              <a:off x="9931101" y="990741"/>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5851"/>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26" name="任意多边形: 形状 125"/>
            <p:cNvSpPr/>
            <p:nvPr/>
          </p:nvSpPr>
          <p:spPr>
            <a:xfrm>
              <a:off x="9931101" y="1366645"/>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5851"/>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27" name="任意多边形: 形状 126"/>
            <p:cNvSpPr/>
            <p:nvPr/>
          </p:nvSpPr>
          <p:spPr>
            <a:xfrm>
              <a:off x="9931101" y="1461718"/>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4388"/>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28" name="任意多边形: 形状 127"/>
            <p:cNvSpPr/>
            <p:nvPr/>
          </p:nvSpPr>
          <p:spPr>
            <a:xfrm>
              <a:off x="9931101" y="1555329"/>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5851"/>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29" name="任意多边形: 形状 128"/>
            <p:cNvSpPr/>
            <p:nvPr/>
          </p:nvSpPr>
          <p:spPr>
            <a:xfrm>
              <a:off x="9931101" y="1648939"/>
              <a:ext cx="23402" cy="23402"/>
            </a:xfrm>
            <a:custGeom>
              <a:avLst/>
              <a:gdLst>
                <a:gd name="connsiteX0" fmla="*/ 23403 w 23402"/>
                <a:gd name="connsiteY0" fmla="*/ 11701 h 23402"/>
                <a:gd name="connsiteX1" fmla="*/ 11701 w 23402"/>
                <a:gd name="connsiteY1" fmla="*/ 23403 h 23402"/>
                <a:gd name="connsiteX2" fmla="*/ 0 w 23402"/>
                <a:gd name="connsiteY2" fmla="*/ 11701 h 23402"/>
                <a:gd name="connsiteX3" fmla="*/ 11701 w 23402"/>
                <a:gd name="connsiteY3" fmla="*/ 0 h 23402"/>
                <a:gd name="connsiteX4" fmla="*/ 23403 w 23402"/>
                <a:gd name="connsiteY4" fmla="*/ 11701 h 23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02" h="23402">
                  <a:moveTo>
                    <a:pt x="23403" y="11701"/>
                  </a:moveTo>
                  <a:cubicBezTo>
                    <a:pt x="23403" y="17552"/>
                    <a:pt x="17552" y="23403"/>
                    <a:pt x="11701" y="23403"/>
                  </a:cubicBezTo>
                  <a:cubicBezTo>
                    <a:pt x="5850" y="23403"/>
                    <a:pt x="0" y="17552"/>
                    <a:pt x="0" y="11701"/>
                  </a:cubicBezTo>
                  <a:cubicBezTo>
                    <a:pt x="0" y="5851"/>
                    <a:pt x="5850" y="0"/>
                    <a:pt x="11701" y="0"/>
                  </a:cubicBezTo>
                  <a:cubicBezTo>
                    <a:pt x="17552" y="0"/>
                    <a:pt x="23403" y="5851"/>
                    <a:pt x="23403" y="11701"/>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30" name="任意多边形: 形状 129"/>
            <p:cNvSpPr/>
            <p:nvPr/>
          </p:nvSpPr>
          <p:spPr>
            <a:xfrm>
              <a:off x="9850654" y="709910"/>
              <a:ext cx="20477" cy="20477"/>
            </a:xfrm>
            <a:custGeom>
              <a:avLst/>
              <a:gdLst>
                <a:gd name="connsiteX0" fmla="*/ 20478 w 20477"/>
                <a:gd name="connsiteY0" fmla="*/ 10239 h 20477"/>
                <a:gd name="connsiteX1" fmla="*/ 10239 w 20477"/>
                <a:gd name="connsiteY1" fmla="*/ 20477 h 20477"/>
                <a:gd name="connsiteX2" fmla="*/ 0 w 20477"/>
                <a:gd name="connsiteY2" fmla="*/ 10239 h 20477"/>
                <a:gd name="connsiteX3" fmla="*/ 10239 w 20477"/>
                <a:gd name="connsiteY3" fmla="*/ 0 h 20477"/>
                <a:gd name="connsiteX4" fmla="*/ 20478 w 20477"/>
                <a:gd name="connsiteY4" fmla="*/ 10239 h 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 h="20477">
                  <a:moveTo>
                    <a:pt x="20478" y="10239"/>
                  </a:moveTo>
                  <a:cubicBezTo>
                    <a:pt x="20478" y="16089"/>
                    <a:pt x="16089" y="20477"/>
                    <a:pt x="10239" y="20477"/>
                  </a:cubicBezTo>
                  <a:cubicBezTo>
                    <a:pt x="4388" y="20477"/>
                    <a:pt x="0" y="16089"/>
                    <a:pt x="0" y="10239"/>
                  </a:cubicBezTo>
                  <a:cubicBezTo>
                    <a:pt x="0" y="4388"/>
                    <a:pt x="4388" y="0"/>
                    <a:pt x="10239" y="0"/>
                  </a:cubicBezTo>
                  <a:cubicBezTo>
                    <a:pt x="16089" y="0"/>
                    <a:pt x="20478" y="4388"/>
                    <a:pt x="20478" y="102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31" name="任意多边形: 形状 130"/>
            <p:cNvSpPr/>
            <p:nvPr/>
          </p:nvSpPr>
          <p:spPr>
            <a:xfrm>
              <a:off x="9850654" y="803520"/>
              <a:ext cx="20477" cy="20477"/>
            </a:xfrm>
            <a:custGeom>
              <a:avLst/>
              <a:gdLst>
                <a:gd name="connsiteX0" fmla="*/ 20478 w 20477"/>
                <a:gd name="connsiteY0" fmla="*/ 10239 h 20477"/>
                <a:gd name="connsiteX1" fmla="*/ 10239 w 20477"/>
                <a:gd name="connsiteY1" fmla="*/ 20477 h 20477"/>
                <a:gd name="connsiteX2" fmla="*/ 0 w 20477"/>
                <a:gd name="connsiteY2" fmla="*/ 10239 h 20477"/>
                <a:gd name="connsiteX3" fmla="*/ 10239 w 20477"/>
                <a:gd name="connsiteY3" fmla="*/ 0 h 20477"/>
                <a:gd name="connsiteX4" fmla="*/ 20478 w 20477"/>
                <a:gd name="connsiteY4" fmla="*/ 10239 h 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 h="20477">
                  <a:moveTo>
                    <a:pt x="20478" y="10239"/>
                  </a:moveTo>
                  <a:cubicBezTo>
                    <a:pt x="20478" y="16089"/>
                    <a:pt x="16089" y="20477"/>
                    <a:pt x="10239" y="20477"/>
                  </a:cubicBezTo>
                  <a:cubicBezTo>
                    <a:pt x="4388" y="20477"/>
                    <a:pt x="0" y="16089"/>
                    <a:pt x="0" y="10239"/>
                  </a:cubicBezTo>
                  <a:cubicBezTo>
                    <a:pt x="0" y="4388"/>
                    <a:pt x="4388" y="0"/>
                    <a:pt x="10239" y="0"/>
                  </a:cubicBezTo>
                  <a:cubicBezTo>
                    <a:pt x="16089" y="0"/>
                    <a:pt x="20478" y="4388"/>
                    <a:pt x="20478" y="102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32" name="任意多边形: 形状 131"/>
            <p:cNvSpPr/>
            <p:nvPr/>
          </p:nvSpPr>
          <p:spPr>
            <a:xfrm>
              <a:off x="9850654" y="898593"/>
              <a:ext cx="20477" cy="20477"/>
            </a:xfrm>
            <a:custGeom>
              <a:avLst/>
              <a:gdLst>
                <a:gd name="connsiteX0" fmla="*/ 20478 w 20477"/>
                <a:gd name="connsiteY0" fmla="*/ 10239 h 20477"/>
                <a:gd name="connsiteX1" fmla="*/ 10239 w 20477"/>
                <a:gd name="connsiteY1" fmla="*/ 20477 h 20477"/>
                <a:gd name="connsiteX2" fmla="*/ 0 w 20477"/>
                <a:gd name="connsiteY2" fmla="*/ 10239 h 20477"/>
                <a:gd name="connsiteX3" fmla="*/ 10239 w 20477"/>
                <a:gd name="connsiteY3" fmla="*/ 0 h 20477"/>
                <a:gd name="connsiteX4" fmla="*/ 20478 w 20477"/>
                <a:gd name="connsiteY4" fmla="*/ 10239 h 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 h="20477">
                  <a:moveTo>
                    <a:pt x="20478" y="10239"/>
                  </a:moveTo>
                  <a:cubicBezTo>
                    <a:pt x="20478" y="16089"/>
                    <a:pt x="16089" y="20477"/>
                    <a:pt x="10239" y="20477"/>
                  </a:cubicBezTo>
                  <a:cubicBezTo>
                    <a:pt x="4388" y="20477"/>
                    <a:pt x="0" y="16089"/>
                    <a:pt x="0" y="10239"/>
                  </a:cubicBezTo>
                  <a:cubicBezTo>
                    <a:pt x="0" y="4388"/>
                    <a:pt x="4388" y="0"/>
                    <a:pt x="10239" y="0"/>
                  </a:cubicBezTo>
                  <a:cubicBezTo>
                    <a:pt x="16089" y="0"/>
                    <a:pt x="20478" y="4388"/>
                    <a:pt x="20478" y="102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33" name="任意多边形: 形状 132"/>
            <p:cNvSpPr/>
            <p:nvPr/>
          </p:nvSpPr>
          <p:spPr>
            <a:xfrm>
              <a:off x="9850654" y="1463181"/>
              <a:ext cx="20477" cy="20477"/>
            </a:xfrm>
            <a:custGeom>
              <a:avLst/>
              <a:gdLst>
                <a:gd name="connsiteX0" fmla="*/ 20478 w 20477"/>
                <a:gd name="connsiteY0" fmla="*/ 10239 h 20477"/>
                <a:gd name="connsiteX1" fmla="*/ 10239 w 20477"/>
                <a:gd name="connsiteY1" fmla="*/ 20477 h 20477"/>
                <a:gd name="connsiteX2" fmla="*/ 0 w 20477"/>
                <a:gd name="connsiteY2" fmla="*/ 10239 h 20477"/>
                <a:gd name="connsiteX3" fmla="*/ 10239 w 20477"/>
                <a:gd name="connsiteY3" fmla="*/ 0 h 20477"/>
                <a:gd name="connsiteX4" fmla="*/ 20478 w 20477"/>
                <a:gd name="connsiteY4" fmla="*/ 10239 h 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 h="20477">
                  <a:moveTo>
                    <a:pt x="20478" y="10239"/>
                  </a:moveTo>
                  <a:cubicBezTo>
                    <a:pt x="20478" y="16089"/>
                    <a:pt x="16089" y="20477"/>
                    <a:pt x="10239" y="20477"/>
                  </a:cubicBezTo>
                  <a:cubicBezTo>
                    <a:pt x="4388" y="20477"/>
                    <a:pt x="0" y="16089"/>
                    <a:pt x="0" y="10239"/>
                  </a:cubicBezTo>
                  <a:cubicBezTo>
                    <a:pt x="0" y="4388"/>
                    <a:pt x="4388" y="0"/>
                    <a:pt x="10239" y="0"/>
                  </a:cubicBezTo>
                  <a:cubicBezTo>
                    <a:pt x="16089" y="0"/>
                    <a:pt x="20478" y="4388"/>
                    <a:pt x="20478" y="102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34" name="任意多边形: 形状 133"/>
            <p:cNvSpPr/>
            <p:nvPr/>
          </p:nvSpPr>
          <p:spPr>
            <a:xfrm>
              <a:off x="9850654" y="1556791"/>
              <a:ext cx="20477" cy="20477"/>
            </a:xfrm>
            <a:custGeom>
              <a:avLst/>
              <a:gdLst>
                <a:gd name="connsiteX0" fmla="*/ 20478 w 20477"/>
                <a:gd name="connsiteY0" fmla="*/ 10239 h 20477"/>
                <a:gd name="connsiteX1" fmla="*/ 10239 w 20477"/>
                <a:gd name="connsiteY1" fmla="*/ 20477 h 20477"/>
                <a:gd name="connsiteX2" fmla="*/ 0 w 20477"/>
                <a:gd name="connsiteY2" fmla="*/ 10239 h 20477"/>
                <a:gd name="connsiteX3" fmla="*/ 10239 w 20477"/>
                <a:gd name="connsiteY3" fmla="*/ 0 h 20477"/>
                <a:gd name="connsiteX4" fmla="*/ 20478 w 20477"/>
                <a:gd name="connsiteY4" fmla="*/ 10239 h 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 h="20477">
                  <a:moveTo>
                    <a:pt x="20478" y="10239"/>
                  </a:moveTo>
                  <a:cubicBezTo>
                    <a:pt x="20478" y="16089"/>
                    <a:pt x="16089" y="20477"/>
                    <a:pt x="10239" y="20477"/>
                  </a:cubicBezTo>
                  <a:cubicBezTo>
                    <a:pt x="4388" y="20477"/>
                    <a:pt x="0" y="16089"/>
                    <a:pt x="0" y="10239"/>
                  </a:cubicBezTo>
                  <a:cubicBezTo>
                    <a:pt x="0" y="4388"/>
                    <a:pt x="4388" y="0"/>
                    <a:pt x="10239" y="0"/>
                  </a:cubicBezTo>
                  <a:cubicBezTo>
                    <a:pt x="16089" y="0"/>
                    <a:pt x="20478" y="4388"/>
                    <a:pt x="20478" y="102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35" name="任意多边形: 形状 134"/>
            <p:cNvSpPr/>
            <p:nvPr/>
          </p:nvSpPr>
          <p:spPr>
            <a:xfrm>
              <a:off x="9850654" y="1650402"/>
              <a:ext cx="20477" cy="20477"/>
            </a:xfrm>
            <a:custGeom>
              <a:avLst/>
              <a:gdLst>
                <a:gd name="connsiteX0" fmla="*/ 20478 w 20477"/>
                <a:gd name="connsiteY0" fmla="*/ 10239 h 20477"/>
                <a:gd name="connsiteX1" fmla="*/ 10239 w 20477"/>
                <a:gd name="connsiteY1" fmla="*/ 20477 h 20477"/>
                <a:gd name="connsiteX2" fmla="*/ 0 w 20477"/>
                <a:gd name="connsiteY2" fmla="*/ 10239 h 20477"/>
                <a:gd name="connsiteX3" fmla="*/ 10239 w 20477"/>
                <a:gd name="connsiteY3" fmla="*/ 0 h 20477"/>
                <a:gd name="connsiteX4" fmla="*/ 20478 w 20477"/>
                <a:gd name="connsiteY4" fmla="*/ 10239 h 204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7" h="20477">
                  <a:moveTo>
                    <a:pt x="20478" y="10239"/>
                  </a:moveTo>
                  <a:cubicBezTo>
                    <a:pt x="20478" y="16089"/>
                    <a:pt x="16089" y="20477"/>
                    <a:pt x="10239" y="20477"/>
                  </a:cubicBezTo>
                  <a:cubicBezTo>
                    <a:pt x="4388" y="20477"/>
                    <a:pt x="0" y="16089"/>
                    <a:pt x="0" y="10239"/>
                  </a:cubicBezTo>
                  <a:cubicBezTo>
                    <a:pt x="0" y="4388"/>
                    <a:pt x="4388" y="0"/>
                    <a:pt x="10239" y="0"/>
                  </a:cubicBezTo>
                  <a:cubicBezTo>
                    <a:pt x="16089" y="0"/>
                    <a:pt x="20478" y="4388"/>
                    <a:pt x="20478" y="10239"/>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36" name="任意多边形: 形状 135"/>
            <p:cNvSpPr/>
            <p:nvPr/>
          </p:nvSpPr>
          <p:spPr>
            <a:xfrm>
              <a:off x="9770208" y="711372"/>
              <a:ext cx="17552" cy="17551"/>
            </a:xfrm>
            <a:custGeom>
              <a:avLst/>
              <a:gdLst>
                <a:gd name="connsiteX0" fmla="*/ 17552 w 17552"/>
                <a:gd name="connsiteY0" fmla="*/ 8776 h 17551"/>
                <a:gd name="connsiteX1" fmla="*/ 8776 w 17552"/>
                <a:gd name="connsiteY1" fmla="*/ 17552 h 17551"/>
                <a:gd name="connsiteX2" fmla="*/ 0 w 17552"/>
                <a:gd name="connsiteY2" fmla="*/ 8776 h 17551"/>
                <a:gd name="connsiteX3" fmla="*/ 8776 w 17552"/>
                <a:gd name="connsiteY3" fmla="*/ 0 h 17551"/>
                <a:gd name="connsiteX4" fmla="*/ 17552 w 17552"/>
                <a:gd name="connsiteY4" fmla="*/ 8776 h 17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2" h="17551">
                  <a:moveTo>
                    <a:pt x="17552" y="8776"/>
                  </a:moveTo>
                  <a:cubicBezTo>
                    <a:pt x="17552" y="13164"/>
                    <a:pt x="13164" y="17552"/>
                    <a:pt x="8776" y="17552"/>
                  </a:cubicBezTo>
                  <a:cubicBezTo>
                    <a:pt x="4388" y="17552"/>
                    <a:pt x="0" y="13164"/>
                    <a:pt x="0" y="8776"/>
                  </a:cubicBezTo>
                  <a:cubicBezTo>
                    <a:pt x="0" y="4388"/>
                    <a:pt x="4388" y="0"/>
                    <a:pt x="8776" y="0"/>
                  </a:cubicBezTo>
                  <a:cubicBezTo>
                    <a:pt x="13164" y="0"/>
                    <a:pt x="17552" y="4388"/>
                    <a:pt x="17552" y="8776"/>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37" name="任意多边形: 形状 136"/>
            <p:cNvSpPr/>
            <p:nvPr/>
          </p:nvSpPr>
          <p:spPr>
            <a:xfrm>
              <a:off x="9770208" y="804983"/>
              <a:ext cx="17552" cy="17551"/>
            </a:xfrm>
            <a:custGeom>
              <a:avLst/>
              <a:gdLst>
                <a:gd name="connsiteX0" fmla="*/ 17552 w 17552"/>
                <a:gd name="connsiteY0" fmla="*/ 8776 h 17551"/>
                <a:gd name="connsiteX1" fmla="*/ 8776 w 17552"/>
                <a:gd name="connsiteY1" fmla="*/ 17552 h 17551"/>
                <a:gd name="connsiteX2" fmla="*/ 0 w 17552"/>
                <a:gd name="connsiteY2" fmla="*/ 8776 h 17551"/>
                <a:gd name="connsiteX3" fmla="*/ 8776 w 17552"/>
                <a:gd name="connsiteY3" fmla="*/ 0 h 17551"/>
                <a:gd name="connsiteX4" fmla="*/ 17552 w 17552"/>
                <a:gd name="connsiteY4" fmla="*/ 8776 h 17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2" h="17551">
                  <a:moveTo>
                    <a:pt x="17552" y="8776"/>
                  </a:moveTo>
                  <a:cubicBezTo>
                    <a:pt x="17552" y="13164"/>
                    <a:pt x="13164" y="17552"/>
                    <a:pt x="8776" y="17552"/>
                  </a:cubicBezTo>
                  <a:cubicBezTo>
                    <a:pt x="4388" y="17552"/>
                    <a:pt x="0" y="13164"/>
                    <a:pt x="0" y="8776"/>
                  </a:cubicBezTo>
                  <a:cubicBezTo>
                    <a:pt x="0" y="4388"/>
                    <a:pt x="4388" y="0"/>
                    <a:pt x="8776" y="0"/>
                  </a:cubicBezTo>
                  <a:cubicBezTo>
                    <a:pt x="13164" y="0"/>
                    <a:pt x="17552" y="4388"/>
                    <a:pt x="17552" y="8776"/>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38" name="任意多边形: 形状 137"/>
            <p:cNvSpPr/>
            <p:nvPr/>
          </p:nvSpPr>
          <p:spPr>
            <a:xfrm>
              <a:off x="9770208" y="1558254"/>
              <a:ext cx="17552" cy="17551"/>
            </a:xfrm>
            <a:custGeom>
              <a:avLst/>
              <a:gdLst>
                <a:gd name="connsiteX0" fmla="*/ 17552 w 17552"/>
                <a:gd name="connsiteY0" fmla="*/ 8776 h 17551"/>
                <a:gd name="connsiteX1" fmla="*/ 8776 w 17552"/>
                <a:gd name="connsiteY1" fmla="*/ 17552 h 17551"/>
                <a:gd name="connsiteX2" fmla="*/ 0 w 17552"/>
                <a:gd name="connsiteY2" fmla="*/ 8776 h 17551"/>
                <a:gd name="connsiteX3" fmla="*/ 8776 w 17552"/>
                <a:gd name="connsiteY3" fmla="*/ 0 h 17551"/>
                <a:gd name="connsiteX4" fmla="*/ 17552 w 17552"/>
                <a:gd name="connsiteY4" fmla="*/ 8776 h 17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2" h="17551">
                  <a:moveTo>
                    <a:pt x="17552" y="8776"/>
                  </a:moveTo>
                  <a:cubicBezTo>
                    <a:pt x="17552" y="13164"/>
                    <a:pt x="13164" y="17552"/>
                    <a:pt x="8776" y="17552"/>
                  </a:cubicBezTo>
                  <a:cubicBezTo>
                    <a:pt x="4388" y="17552"/>
                    <a:pt x="0" y="13164"/>
                    <a:pt x="0" y="8776"/>
                  </a:cubicBezTo>
                  <a:cubicBezTo>
                    <a:pt x="0" y="4388"/>
                    <a:pt x="4388" y="0"/>
                    <a:pt x="8776" y="0"/>
                  </a:cubicBezTo>
                  <a:cubicBezTo>
                    <a:pt x="13164" y="0"/>
                    <a:pt x="17552" y="4388"/>
                    <a:pt x="17552" y="8776"/>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39" name="任意多边形: 形状 138"/>
            <p:cNvSpPr/>
            <p:nvPr/>
          </p:nvSpPr>
          <p:spPr>
            <a:xfrm>
              <a:off x="9770208" y="1651864"/>
              <a:ext cx="17552" cy="17551"/>
            </a:xfrm>
            <a:custGeom>
              <a:avLst/>
              <a:gdLst>
                <a:gd name="connsiteX0" fmla="*/ 17552 w 17552"/>
                <a:gd name="connsiteY0" fmla="*/ 8776 h 17551"/>
                <a:gd name="connsiteX1" fmla="*/ 8776 w 17552"/>
                <a:gd name="connsiteY1" fmla="*/ 17552 h 17551"/>
                <a:gd name="connsiteX2" fmla="*/ 0 w 17552"/>
                <a:gd name="connsiteY2" fmla="*/ 8776 h 17551"/>
                <a:gd name="connsiteX3" fmla="*/ 8776 w 17552"/>
                <a:gd name="connsiteY3" fmla="*/ 0 h 17551"/>
                <a:gd name="connsiteX4" fmla="*/ 17552 w 17552"/>
                <a:gd name="connsiteY4" fmla="*/ 8776 h 17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52" h="17551">
                  <a:moveTo>
                    <a:pt x="17552" y="8776"/>
                  </a:moveTo>
                  <a:cubicBezTo>
                    <a:pt x="17552" y="13164"/>
                    <a:pt x="13164" y="17552"/>
                    <a:pt x="8776" y="17552"/>
                  </a:cubicBezTo>
                  <a:cubicBezTo>
                    <a:pt x="4388" y="17552"/>
                    <a:pt x="0" y="13164"/>
                    <a:pt x="0" y="8776"/>
                  </a:cubicBezTo>
                  <a:cubicBezTo>
                    <a:pt x="0" y="4388"/>
                    <a:pt x="4388" y="0"/>
                    <a:pt x="8776" y="0"/>
                  </a:cubicBezTo>
                  <a:cubicBezTo>
                    <a:pt x="13164" y="0"/>
                    <a:pt x="17552" y="4388"/>
                    <a:pt x="17552" y="8776"/>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40" name="任意多边形: 形状 139"/>
            <p:cNvSpPr/>
            <p:nvPr/>
          </p:nvSpPr>
          <p:spPr>
            <a:xfrm>
              <a:off x="9689762" y="712835"/>
              <a:ext cx="14626" cy="14626"/>
            </a:xfrm>
            <a:custGeom>
              <a:avLst/>
              <a:gdLst>
                <a:gd name="connsiteX0" fmla="*/ 14626 w 14626"/>
                <a:gd name="connsiteY0" fmla="*/ 7313 h 14626"/>
                <a:gd name="connsiteX1" fmla="*/ 7313 w 14626"/>
                <a:gd name="connsiteY1" fmla="*/ 14627 h 14626"/>
                <a:gd name="connsiteX2" fmla="*/ 0 w 14626"/>
                <a:gd name="connsiteY2" fmla="*/ 7313 h 14626"/>
                <a:gd name="connsiteX3" fmla="*/ 7313 w 14626"/>
                <a:gd name="connsiteY3" fmla="*/ 0 h 14626"/>
                <a:gd name="connsiteX4" fmla="*/ 14626 w 14626"/>
                <a:gd name="connsiteY4" fmla="*/ 7313 h 1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6" h="14626">
                  <a:moveTo>
                    <a:pt x="14626" y="7313"/>
                  </a:moveTo>
                  <a:cubicBezTo>
                    <a:pt x="14626" y="11701"/>
                    <a:pt x="11702" y="14627"/>
                    <a:pt x="7313" y="14627"/>
                  </a:cubicBezTo>
                  <a:cubicBezTo>
                    <a:pt x="2925" y="14627"/>
                    <a:pt x="0" y="11701"/>
                    <a:pt x="0" y="7313"/>
                  </a:cubicBezTo>
                  <a:cubicBezTo>
                    <a:pt x="0" y="2925"/>
                    <a:pt x="2925" y="0"/>
                    <a:pt x="7313" y="0"/>
                  </a:cubicBezTo>
                  <a:cubicBezTo>
                    <a:pt x="11702" y="0"/>
                    <a:pt x="14626" y="2925"/>
                    <a:pt x="14626" y="731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sp>
          <p:nvSpPr>
            <p:cNvPr id="141" name="任意多边形: 形状 140"/>
            <p:cNvSpPr/>
            <p:nvPr/>
          </p:nvSpPr>
          <p:spPr>
            <a:xfrm>
              <a:off x="9689762" y="1653327"/>
              <a:ext cx="14626" cy="14626"/>
            </a:xfrm>
            <a:custGeom>
              <a:avLst/>
              <a:gdLst>
                <a:gd name="connsiteX0" fmla="*/ 14626 w 14626"/>
                <a:gd name="connsiteY0" fmla="*/ 7313 h 14626"/>
                <a:gd name="connsiteX1" fmla="*/ 7313 w 14626"/>
                <a:gd name="connsiteY1" fmla="*/ 14627 h 14626"/>
                <a:gd name="connsiteX2" fmla="*/ 0 w 14626"/>
                <a:gd name="connsiteY2" fmla="*/ 7313 h 14626"/>
                <a:gd name="connsiteX3" fmla="*/ 7313 w 14626"/>
                <a:gd name="connsiteY3" fmla="*/ 0 h 14626"/>
                <a:gd name="connsiteX4" fmla="*/ 14626 w 14626"/>
                <a:gd name="connsiteY4" fmla="*/ 7313 h 14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6" h="14626">
                  <a:moveTo>
                    <a:pt x="14626" y="7313"/>
                  </a:moveTo>
                  <a:cubicBezTo>
                    <a:pt x="14626" y="11701"/>
                    <a:pt x="11702" y="14627"/>
                    <a:pt x="7313" y="14627"/>
                  </a:cubicBezTo>
                  <a:cubicBezTo>
                    <a:pt x="2925" y="14627"/>
                    <a:pt x="0" y="11701"/>
                    <a:pt x="0" y="7313"/>
                  </a:cubicBezTo>
                  <a:cubicBezTo>
                    <a:pt x="0" y="2925"/>
                    <a:pt x="2925" y="0"/>
                    <a:pt x="7313" y="0"/>
                  </a:cubicBezTo>
                  <a:cubicBezTo>
                    <a:pt x="11702" y="0"/>
                    <a:pt x="14626" y="4388"/>
                    <a:pt x="14626" y="7313"/>
                  </a:cubicBezTo>
                  <a:close/>
                </a:path>
              </a:pathLst>
            </a:custGeom>
            <a:grpFill/>
            <a:ln w="146237"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91" fontAlgn="auto">
                <a:defRPr/>
              </a:pPr>
              <a:endParaRPr lang="zh-CN" altLang="en-US" sz="1350">
                <a:solidFill>
                  <a:prstClr val="black"/>
                </a:solidFill>
                <a:latin typeface="等线"/>
                <a:ea typeface="等线"/>
              </a:endParaRPr>
            </a:p>
          </p:txBody>
        </p:sp>
      </p:grpSp>
      <p:sp>
        <p:nvSpPr>
          <p:cNvPr id="6" name="矩形 5"/>
          <p:cNvSpPr/>
          <p:nvPr/>
        </p:nvSpPr>
        <p:spPr>
          <a:xfrm>
            <a:off x="166127" y="1628046"/>
            <a:ext cx="7945302" cy="3867833"/>
          </a:xfrm>
          <a:prstGeom prst="rect">
            <a:avLst/>
          </a:prstGeom>
          <a:noFill/>
          <a:ln w="38100" cap="rnd">
            <a:gradFill flip="none" rotWithShape="1">
              <a:gsLst>
                <a:gs pos="64000">
                  <a:schemeClr val="accent1">
                    <a:alpha val="0"/>
                  </a:schemeClr>
                </a:gs>
                <a:gs pos="100000">
                  <a:schemeClr val="accent1"/>
                </a:gs>
              </a:gsLst>
              <a:lin ang="135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defTabSz="685891" fontAlgn="auto">
              <a:defRPr/>
            </a:pPr>
            <a:endParaRPr kumimoji="1" lang="zh-CN" altLang="en-US" sz="1350">
              <a:solidFill>
                <a:prstClr val="white"/>
              </a:solidFill>
              <a:latin typeface="等线"/>
              <a:ea typeface="等线"/>
            </a:endParaRPr>
          </a:p>
        </p:txBody>
      </p:sp>
      <p:sp>
        <p:nvSpPr>
          <p:cNvPr id="7" name="矩形 6"/>
          <p:cNvSpPr/>
          <p:nvPr/>
        </p:nvSpPr>
        <p:spPr>
          <a:xfrm>
            <a:off x="1094722" y="1442040"/>
            <a:ext cx="7421914" cy="4029609"/>
          </a:xfrm>
          <a:prstGeom prst="rect">
            <a:avLst/>
          </a:prstGeom>
          <a:noFill/>
          <a:ln w="38100" cap="rnd">
            <a:gradFill flip="none" rotWithShape="1">
              <a:gsLst>
                <a:gs pos="64000">
                  <a:schemeClr val="accent1">
                    <a:alpha val="0"/>
                  </a:schemeClr>
                </a:gs>
                <a:gs pos="100000">
                  <a:schemeClr val="accent1"/>
                </a:gs>
              </a:gsLst>
              <a:lin ang="27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defTabSz="685891" fontAlgn="auto">
              <a:defRPr/>
            </a:pPr>
            <a:endParaRPr kumimoji="1" lang="zh-CN" altLang="en-US" sz="1350">
              <a:solidFill>
                <a:prstClr val="white"/>
              </a:solidFill>
              <a:latin typeface="等线"/>
              <a:ea typeface="等线"/>
            </a:endParaRPr>
          </a:p>
        </p:txBody>
      </p:sp>
      <p:sp>
        <p:nvSpPr>
          <p:cNvPr id="142" name="Text1"/>
          <p:cNvSpPr txBox="1"/>
          <p:nvPr>
            <p:custDataLst>
              <p:tags r:id="rId1"/>
            </p:custDataLst>
          </p:nvPr>
        </p:nvSpPr>
        <p:spPr>
          <a:xfrm>
            <a:off x="220848" y="1877462"/>
            <a:ext cx="3919897" cy="3048377"/>
          </a:xfrm>
          <a:prstGeom prst="rect">
            <a:avLst/>
          </a:prstGeom>
          <a:noFill/>
        </p:spPr>
        <p:txBody>
          <a:bodyPr wrap="square"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225"/>
              </a:spcBef>
              <a:spcAft>
                <a:spcPts val="225"/>
              </a:spcAft>
              <a:defRPr/>
            </a:pPr>
            <a:r>
              <a:rPr lang="zh-CN" altLang="en-US" sz="1400" b="1" kern="0" dirty="0">
                <a:latin typeface="方正姚体" panose="02010601030101010101" pitchFamily="2" charset="-122"/>
                <a:ea typeface="方正姚体" panose="02010601030101010101" pitchFamily="2" charset="-122"/>
                <a:sym typeface="思源黑体 CN" panose="020B0500000000000000" pitchFamily="34" charset="-122"/>
              </a:rPr>
              <a:t>实验场所需设有明显的禁火和各类危险警示标识</a:t>
            </a:r>
          </a:p>
        </p:txBody>
      </p:sp>
      <p:sp>
        <p:nvSpPr>
          <p:cNvPr id="144" name="Text2"/>
          <p:cNvSpPr txBox="1"/>
          <p:nvPr>
            <p:custDataLst>
              <p:tags r:id="rId2"/>
            </p:custDataLst>
          </p:nvPr>
        </p:nvSpPr>
        <p:spPr>
          <a:xfrm>
            <a:off x="375449" y="1149088"/>
            <a:ext cx="7093507" cy="438657"/>
          </a:xfrm>
          <a:prstGeom prst="rect">
            <a:avLst/>
          </a:prstGeom>
          <a:noFill/>
        </p:spPr>
        <p:txBody>
          <a:bodyPr wrap="square" rtlCol="0" anchor="ctr" anchorCtr="0">
            <a:normAutofit fontScale="8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120000"/>
              </a:lnSpc>
              <a:spcBef>
                <a:spcPct val="0"/>
              </a:spcBef>
              <a:spcAft>
                <a:spcPct val="0"/>
              </a:spcAft>
              <a:defRPr/>
            </a:pPr>
            <a:r>
              <a:rPr lang="zh-CN" altLang="en-US" sz="2400" b="1" spc="225" dirty="0">
                <a:solidFill>
                  <a:schemeClr val="accent1"/>
                </a:solidFill>
                <a:latin typeface="微软雅黑" panose="020B0503020204020204" charset="-122"/>
                <a:ea typeface="微软雅黑" panose="020B0503020204020204" charset="-122"/>
                <a:cs typeface="微软雅黑" panose="020B0503020204020204" charset="-122"/>
                <a:sym typeface="+mn-ea"/>
              </a:rPr>
              <a:t>一</a:t>
            </a:r>
            <a:r>
              <a:rPr lang="zh-CN" altLang="en-US" sz="2400" b="1" spc="225" dirty="0" smtClean="0">
                <a:solidFill>
                  <a:schemeClr val="accent1"/>
                </a:solidFill>
                <a:latin typeface="微软雅黑" panose="020B0503020204020204" charset="-122"/>
                <a:ea typeface="微软雅黑" panose="020B0503020204020204" charset="-122"/>
                <a:cs typeface="微软雅黑" panose="020B0503020204020204" charset="-122"/>
                <a:sym typeface="+mn-ea"/>
              </a:rPr>
              <a:t>、用电</a:t>
            </a:r>
            <a:r>
              <a:rPr lang="en-US" altLang="zh-CN" sz="2400" b="1" spc="225" dirty="0" err="1">
                <a:solidFill>
                  <a:schemeClr val="accent1"/>
                </a:solidFill>
                <a:latin typeface="微软雅黑" panose="020B0503020204020204" charset="-122"/>
                <a:ea typeface="微软雅黑" panose="020B0503020204020204" charset="-122"/>
                <a:cs typeface="微软雅黑" panose="020B0503020204020204" charset="-122"/>
                <a:sym typeface="+mn-ea"/>
              </a:rPr>
              <a:t>管理</a:t>
            </a:r>
            <a:endParaRPr lang="en-US" altLang="zh-CN" sz="2400" b="1" spc="225" dirty="0">
              <a:solidFill>
                <a:schemeClr val="accent1"/>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a:extLst>
              <a:ext uri="{FF2B5EF4-FFF2-40B4-BE49-F238E27FC236}">
                <a16:creationId xmlns:a16="http://schemas.microsoft.com/office/drawing/2014/main" id="{6DDD8BC5-E661-47FC-8C53-6304603245F8}"/>
              </a:ext>
            </a:extLst>
          </p:cNvPr>
          <p:cNvPicPr>
            <a:picLocks noChangeAspect="1"/>
          </p:cNvPicPr>
          <p:nvPr/>
        </p:nvPicPr>
        <p:blipFill>
          <a:blip r:embed="rId4"/>
          <a:stretch>
            <a:fillRect/>
          </a:stretch>
        </p:blipFill>
        <p:spPr>
          <a:xfrm>
            <a:off x="841087" y="2564903"/>
            <a:ext cx="2659514" cy="2822969"/>
          </a:xfrm>
          <a:prstGeom prst="rect">
            <a:avLst/>
          </a:prstGeom>
        </p:spPr>
      </p:pic>
      <p:sp>
        <p:nvSpPr>
          <p:cNvPr id="4" name="文本框 3">
            <a:extLst>
              <a:ext uri="{FF2B5EF4-FFF2-40B4-BE49-F238E27FC236}">
                <a16:creationId xmlns:a16="http://schemas.microsoft.com/office/drawing/2014/main" id="{F9DFB239-F279-44B7-AA1E-C5B603085CCE}"/>
              </a:ext>
            </a:extLst>
          </p:cNvPr>
          <p:cNvSpPr txBox="1"/>
          <p:nvPr/>
        </p:nvSpPr>
        <p:spPr>
          <a:xfrm>
            <a:off x="3953155" y="1766404"/>
            <a:ext cx="3552774" cy="3693319"/>
          </a:xfrm>
          <a:prstGeom prst="rect">
            <a:avLst/>
          </a:prstGeom>
          <a:noFill/>
        </p:spPr>
        <p:txBody>
          <a:bodyPr wrap="square" rtlCol="0">
            <a:spAutoFit/>
          </a:bodyPr>
          <a:lstStyle/>
          <a:p>
            <a:r>
              <a:rPr lang="zh-CN" altLang="en-US" b="1" dirty="0">
                <a:solidFill>
                  <a:srgbClr val="0070C0"/>
                </a:solidFill>
              </a:rPr>
              <a:t>实验室必须按照有关规范配备相应的消防设施和器材及安全报警设施，并确保消防设施、器材的完好和消防疏散通道的畅通。</a:t>
            </a:r>
            <a:endParaRPr lang="en-US" altLang="zh-CN" b="1" dirty="0">
              <a:solidFill>
                <a:srgbClr val="0070C0"/>
              </a:solidFill>
            </a:endParaRPr>
          </a:p>
          <a:p>
            <a:endParaRPr lang="en-US" altLang="zh-CN" b="1" dirty="0">
              <a:solidFill>
                <a:srgbClr val="0070C0"/>
              </a:solidFill>
            </a:endParaRPr>
          </a:p>
          <a:p>
            <a:r>
              <a:rPr lang="zh-CN" altLang="en-US" b="1" dirty="0">
                <a:solidFill>
                  <a:srgbClr val="0070C0"/>
                </a:solidFill>
              </a:rPr>
              <a:t>实验室应配备灭火毯、急救箱、呼吸器等必要的急救设备，实验室人员应确保其存放位置和使用方法。</a:t>
            </a:r>
            <a:endParaRPr lang="en-US" altLang="zh-CN" b="1" dirty="0">
              <a:solidFill>
                <a:srgbClr val="0070C0"/>
              </a:solidFill>
            </a:endParaRPr>
          </a:p>
          <a:p>
            <a:endParaRPr lang="en-US" altLang="zh-CN" b="1" dirty="0">
              <a:solidFill>
                <a:srgbClr val="0070C0"/>
              </a:solidFill>
            </a:endParaRPr>
          </a:p>
          <a:p>
            <a:r>
              <a:rPr lang="zh-CN" altLang="en-US" b="1" dirty="0">
                <a:solidFill>
                  <a:srgbClr val="0070C0"/>
                </a:solidFill>
              </a:rPr>
              <a:t>非实验室人员进入实验场所，需经批准后由专人引导，并遵守实验室安全和保密等有关规定。</a:t>
            </a:r>
          </a:p>
        </p:txBody>
      </p:sp>
      <p:sp>
        <p:nvSpPr>
          <p:cNvPr id="151" name="矩形 9">
            <a:extLst>
              <a:ext uri="{FF2B5EF4-FFF2-40B4-BE49-F238E27FC236}">
                <a16:creationId xmlns:a16="http://schemas.microsoft.com/office/drawing/2014/main" id="{0B0BEEEA-1D93-4725-9E31-017C74E95058}"/>
              </a:ext>
            </a:extLst>
          </p:cNvPr>
          <p:cNvSpPr/>
          <p:nvPr/>
        </p:nvSpPr>
        <p:spPr>
          <a:xfrm>
            <a:off x="292079" y="1130737"/>
            <a:ext cx="619232" cy="34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72569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9138"/>
            <a:ext cx="914558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5"/>
          <p:cNvSpPr>
            <a:spLocks noChangeArrowheads="1"/>
          </p:cNvSpPr>
          <p:nvPr/>
        </p:nvSpPr>
        <p:spPr bwMode="auto">
          <a:xfrm>
            <a:off x="0" y="1912938"/>
            <a:ext cx="9144000" cy="7620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6" name="Rectangle 5"/>
          <p:cNvSpPr>
            <a:spLocks noChangeArrowheads="1"/>
          </p:cNvSpPr>
          <p:nvPr/>
        </p:nvSpPr>
        <p:spPr bwMode="auto">
          <a:xfrm>
            <a:off x="0" y="5119688"/>
            <a:ext cx="9144000" cy="7620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03" name="Rectangle 3"/>
          <p:cNvSpPr txBox="1">
            <a:spLocks noChangeArrowheads="1"/>
          </p:cNvSpPr>
          <p:nvPr/>
        </p:nvSpPr>
        <p:spPr bwMode="auto">
          <a:xfrm>
            <a:off x="468338" y="2924945"/>
            <a:ext cx="828092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5400" b="1" dirty="0" smtClean="0">
                <a:solidFill>
                  <a:schemeClr val="accent1"/>
                </a:solidFill>
                <a:latin typeface="微软雅黑" pitchFamily="34" charset="-122"/>
                <a:ea typeface="微软雅黑" pitchFamily="34" charset="-122"/>
              </a:rPr>
              <a:t>实验室防火</a:t>
            </a:r>
            <a:endParaRPr lang="zh-CN" altLang="en-US" sz="5400" b="1"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1237823656"/>
      </p:ext>
    </p:extLst>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additive="base">
                                        <p:cTn id="11" dur="500" fill="hold"/>
                                        <p:tgtEl>
                                          <p:spTgt spid="8196"/>
                                        </p:tgtEl>
                                        <p:attrNameLst>
                                          <p:attrName>ppt_x</p:attrName>
                                        </p:attrNameLst>
                                      </p:cBhvr>
                                      <p:tavLst>
                                        <p:tav tm="0">
                                          <p:val>
                                            <p:strVal val="#ppt_x"/>
                                          </p:val>
                                        </p:tav>
                                        <p:tav tm="100000">
                                          <p:val>
                                            <p:strVal val="#ppt_x"/>
                                          </p:val>
                                        </p:tav>
                                      </p:tavLst>
                                    </p:anim>
                                    <p:anim calcmode="lin" valueType="num">
                                      <p:cBhvr additive="base">
                                        <p:cTn id="12" dur="500" fill="hold"/>
                                        <p:tgtEl>
                                          <p:spTgt spid="819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16" presetClass="entr" presetSubtype="26"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barn(inHorizontal)">
                                      <p:cBhvr>
                                        <p:cTn id="16" dur="500"/>
                                        <p:tgtEl>
                                          <p:spTgt spid="8194"/>
                                        </p:tgtEl>
                                      </p:cBhvr>
                                    </p:animEffect>
                                  </p:childTnLst>
                                </p:cTn>
                              </p:par>
                            </p:childTnLst>
                          </p:cTn>
                        </p:par>
                        <p:par>
                          <p:cTn id="17" fill="hold" nodeType="afterGroup">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8203"/>
                                        </p:tgtEl>
                                        <p:attrNameLst>
                                          <p:attrName>style.visibility</p:attrName>
                                        </p:attrNameLst>
                                      </p:cBhvr>
                                      <p:to>
                                        <p:strVal val="visible"/>
                                      </p:to>
                                    </p:set>
                                    <p:anim by="(-#ppt_w*2)" calcmode="lin" valueType="num">
                                      <p:cBhvr rctx="PPT">
                                        <p:cTn id="20" dur="500" autoRev="1" fill="hold">
                                          <p:stCondLst>
                                            <p:cond delay="0"/>
                                          </p:stCondLst>
                                        </p:cTn>
                                        <p:tgtEl>
                                          <p:spTgt spid="8203"/>
                                        </p:tgtEl>
                                        <p:attrNameLst>
                                          <p:attrName>ppt_w</p:attrName>
                                        </p:attrNameLst>
                                      </p:cBhvr>
                                    </p:anim>
                                    <p:anim by="(#ppt_w*0.50)" calcmode="lin" valueType="num">
                                      <p:cBhvr>
                                        <p:cTn id="21" dur="500" decel="50000" autoRev="1" fill="hold">
                                          <p:stCondLst>
                                            <p:cond delay="0"/>
                                          </p:stCondLst>
                                        </p:cTn>
                                        <p:tgtEl>
                                          <p:spTgt spid="8203"/>
                                        </p:tgtEl>
                                        <p:attrNameLst>
                                          <p:attrName>ppt_x</p:attrName>
                                        </p:attrNameLst>
                                      </p:cBhvr>
                                    </p:anim>
                                    <p:anim from="(-#ppt_h/2)" to="(#ppt_y)" calcmode="lin" valueType="num">
                                      <p:cBhvr>
                                        <p:cTn id="22" dur="1000" fill="hold">
                                          <p:stCondLst>
                                            <p:cond delay="0"/>
                                          </p:stCondLst>
                                        </p:cTn>
                                        <p:tgtEl>
                                          <p:spTgt spid="8203"/>
                                        </p:tgtEl>
                                        <p:attrNameLst>
                                          <p:attrName>ppt_y</p:attrName>
                                        </p:attrNameLst>
                                      </p:cBhvr>
                                    </p:anim>
                                    <p:animRot by="21600000">
                                      <p:cBhvr>
                                        <p:cTn id="23" dur="1000" fill="hold">
                                          <p:stCondLst>
                                            <p:cond delay="0"/>
                                          </p:stCondLst>
                                        </p:cTn>
                                        <p:tgtEl>
                                          <p:spTgt spid="82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autoUpdateAnimBg="0"/>
      <p:bldP spid="8196" grpId="0" animBg="1" autoUpdateAnimBg="0"/>
      <p:bldP spid="820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4682" y="692696"/>
            <a:ext cx="3960440" cy="3877985"/>
          </a:xfrm>
          <a:prstGeom prst="rect">
            <a:avLst/>
          </a:prstGeom>
          <a:noFill/>
        </p:spPr>
        <p:txBody>
          <a:bodyPr wrap="square" rtlCol="0">
            <a:spAutoFit/>
          </a:bodyPr>
          <a:lstStyle/>
          <a:p>
            <a:pPr>
              <a:lnSpc>
                <a:spcPct val="150000"/>
              </a:lnSpc>
            </a:pPr>
            <a:r>
              <a:rPr lang="zh-CN" altLang="en-US" dirty="0">
                <a:solidFill>
                  <a:srgbClr val="0070C0"/>
                </a:solidFill>
                <a:latin typeface="华文中宋" panose="02010600040101010101" pitchFamily="2" charset="-122"/>
                <a:ea typeface="华文中宋" panose="02010600040101010101" pitchFamily="2" charset="-122"/>
              </a:rPr>
              <a:t>机房火灾是如何发生的</a:t>
            </a:r>
            <a:r>
              <a:rPr lang="en-US" altLang="zh-CN" dirty="0">
                <a:solidFill>
                  <a:srgbClr val="0070C0"/>
                </a:solidFill>
                <a:latin typeface="华文中宋" panose="02010600040101010101" pitchFamily="2" charset="-122"/>
                <a:ea typeface="华文中宋" panose="02010600040101010101" pitchFamily="2" charset="-122"/>
              </a:rPr>
              <a:t>?</a:t>
            </a:r>
          </a:p>
          <a:p>
            <a:pPr>
              <a:lnSpc>
                <a:spcPct val="150000"/>
              </a:lnSpc>
            </a:pPr>
            <a:r>
              <a:rPr lang="en-US" altLang="zh-CN" dirty="0">
                <a:solidFill>
                  <a:srgbClr val="0070C0"/>
                </a:solidFill>
                <a:latin typeface="华文中宋" panose="02010600040101010101" pitchFamily="2" charset="-122"/>
                <a:ea typeface="华文中宋" panose="02010600040101010101" pitchFamily="2" charset="-122"/>
              </a:rPr>
              <a:t>①</a:t>
            </a:r>
            <a:r>
              <a:rPr lang="zh-CN" altLang="en-US" dirty="0">
                <a:solidFill>
                  <a:srgbClr val="0070C0"/>
                </a:solidFill>
                <a:latin typeface="华文中宋" panose="02010600040101010101" pitchFamily="2" charset="-122"/>
                <a:ea typeface="华文中宋" panose="02010600040101010101" pitchFamily="2" charset="-122"/>
              </a:rPr>
              <a:t>人为操作不当</a:t>
            </a:r>
          </a:p>
          <a:p>
            <a:pPr>
              <a:lnSpc>
                <a:spcPct val="150000"/>
              </a:lnSpc>
            </a:pPr>
            <a:r>
              <a:rPr lang="zh-CN" altLang="en-US" dirty="0">
                <a:solidFill>
                  <a:srgbClr val="0070C0"/>
                </a:solidFill>
                <a:latin typeface="华文中宋" panose="02010600040101010101" pitchFamily="2" charset="-122"/>
                <a:ea typeface="华文中宋" panose="02010600040101010101" pitchFamily="2" charset="-122"/>
              </a:rPr>
              <a:t>由于学生安全意识薄弱，在机房中操作不当，引起</a:t>
            </a:r>
            <a:r>
              <a:rPr lang="zh-CN" altLang="en-US" dirty="0" smtClean="0">
                <a:solidFill>
                  <a:srgbClr val="0070C0"/>
                </a:solidFill>
                <a:latin typeface="华文中宋" panose="02010600040101010101" pitchFamily="2" charset="-122"/>
                <a:ea typeface="华文中宋" panose="02010600040101010101" pitchFamily="2" charset="-122"/>
              </a:rPr>
              <a:t>火灾</a:t>
            </a:r>
            <a:r>
              <a:rPr lang="zh-CN" altLang="en-US" dirty="0">
                <a:solidFill>
                  <a:srgbClr val="0070C0"/>
                </a:solidFill>
                <a:latin typeface="华文中宋" panose="02010600040101010101" pitchFamily="2" charset="-122"/>
                <a:ea typeface="华文中宋" panose="02010600040101010101" pitchFamily="2" charset="-122"/>
              </a:rPr>
              <a:t>。如未经允许随意拔插电源，在机房插手机</a:t>
            </a:r>
            <a:r>
              <a:rPr lang="zh-CN" altLang="en-US" dirty="0" smtClean="0">
                <a:solidFill>
                  <a:srgbClr val="0070C0"/>
                </a:solidFill>
                <a:latin typeface="华文中宋" panose="02010600040101010101" pitchFamily="2" charset="-122"/>
                <a:ea typeface="华文中宋" panose="02010600040101010101" pitchFamily="2" charset="-122"/>
              </a:rPr>
              <a:t>充电器机房</a:t>
            </a:r>
            <a:r>
              <a:rPr lang="zh-CN" altLang="en-US" dirty="0">
                <a:solidFill>
                  <a:srgbClr val="0070C0"/>
                </a:solidFill>
                <a:latin typeface="华文中宋" panose="02010600040101010101" pitchFamily="2" charset="-122"/>
                <a:ea typeface="华文中宋" panose="02010600040101010101" pitchFamily="2" charset="-122"/>
              </a:rPr>
              <a:t>抽烟，玩火等。</a:t>
            </a:r>
          </a:p>
          <a:p>
            <a:pPr>
              <a:lnSpc>
                <a:spcPct val="150000"/>
              </a:lnSpc>
            </a:pPr>
            <a:r>
              <a:rPr lang="zh-CN" altLang="en-US" dirty="0">
                <a:solidFill>
                  <a:srgbClr val="0070C0"/>
                </a:solidFill>
                <a:latin typeface="华文中宋" panose="02010600040101010101" pitchFamily="2" charset="-122"/>
                <a:ea typeface="华文中宋" panose="02010600040101010101" pitchFamily="2" charset="-122"/>
              </a:rPr>
              <a:t>②客观因素起火</a:t>
            </a:r>
          </a:p>
          <a:p>
            <a:pPr>
              <a:lnSpc>
                <a:spcPct val="150000"/>
              </a:lnSpc>
            </a:pPr>
            <a:r>
              <a:rPr lang="zh-CN" altLang="en-US" dirty="0">
                <a:solidFill>
                  <a:srgbClr val="0070C0"/>
                </a:solidFill>
                <a:latin typeface="华文中宋" panose="02010600040101010101" pitchFamily="2" charset="-122"/>
                <a:ea typeface="华文中宋" panose="02010600040101010101" pitchFamily="2" charset="-122"/>
              </a:rPr>
              <a:t>由于室内温度过高，造成的或者由于电线老化造成</a:t>
            </a:r>
            <a:r>
              <a:rPr lang="zh-CN" altLang="en-US" dirty="0" smtClean="0">
                <a:solidFill>
                  <a:srgbClr val="0070C0"/>
                </a:solidFill>
                <a:latin typeface="华文中宋" panose="02010600040101010101" pitchFamily="2" charset="-122"/>
                <a:ea typeface="华文中宋" panose="02010600040101010101" pitchFamily="2" charset="-122"/>
              </a:rPr>
              <a:t>的火灾</a:t>
            </a:r>
            <a:r>
              <a:rPr lang="zh-CN" altLang="en-US" dirty="0">
                <a:solidFill>
                  <a:srgbClr val="0070C0"/>
                </a:solidFill>
                <a:latin typeface="华文中宋" panose="02010600040101010101" pitchFamily="2" charset="-122"/>
                <a:ea typeface="华文中宋" panose="02010600040101010101" pitchFamily="2" charset="-122"/>
              </a:rPr>
              <a:t>等。</a:t>
            </a:r>
            <a:endParaRPr lang="zh-CN" altLang="en-US" sz="2000" dirty="0">
              <a:solidFill>
                <a:srgbClr val="0070C0"/>
              </a:solidFill>
              <a:latin typeface="华文中宋" panose="02010600040101010101" pitchFamily="2" charset="-122"/>
              <a:ea typeface="华文中宋" panose="0201060004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6" y="548609"/>
            <a:ext cx="3204642" cy="3528392"/>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314" y="4802718"/>
            <a:ext cx="6408712" cy="2020962"/>
          </a:xfrm>
          <a:prstGeom prst="rect">
            <a:avLst/>
          </a:prstGeom>
        </p:spPr>
      </p:pic>
    </p:spTree>
    <p:extLst>
      <p:ext uri="{BB962C8B-B14F-4D97-AF65-F5344CB8AC3E}">
        <p14:creationId xmlns:p14="http://schemas.microsoft.com/office/powerpoint/2010/main" val="1853428948"/>
      </p:ext>
    </p:extLst>
  </p:cSld>
  <p:clrMapOvr>
    <a:masterClrMapping/>
  </p:clrMapOvr>
  <p:transition spd="slow" advTm="6184">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9138"/>
            <a:ext cx="914558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5"/>
          <p:cNvSpPr>
            <a:spLocks noChangeArrowheads="1"/>
          </p:cNvSpPr>
          <p:nvPr/>
        </p:nvSpPr>
        <p:spPr bwMode="auto">
          <a:xfrm>
            <a:off x="0" y="1912938"/>
            <a:ext cx="9144000" cy="7620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6" name="Rectangle 5"/>
          <p:cNvSpPr>
            <a:spLocks noChangeArrowheads="1"/>
          </p:cNvSpPr>
          <p:nvPr/>
        </p:nvSpPr>
        <p:spPr bwMode="auto">
          <a:xfrm>
            <a:off x="0" y="5119688"/>
            <a:ext cx="9144000" cy="7620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03" name="Rectangle 3"/>
          <p:cNvSpPr txBox="1">
            <a:spLocks noChangeArrowheads="1"/>
          </p:cNvSpPr>
          <p:nvPr/>
        </p:nvSpPr>
        <p:spPr bwMode="auto">
          <a:xfrm>
            <a:off x="468338" y="2924945"/>
            <a:ext cx="828092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5400" b="1" dirty="0" smtClean="0">
                <a:solidFill>
                  <a:schemeClr val="accent1"/>
                </a:solidFill>
                <a:latin typeface="微软雅黑" pitchFamily="34" charset="-122"/>
                <a:ea typeface="微软雅黑" pitchFamily="34" charset="-122"/>
              </a:rPr>
              <a:t>火灾及消防应急处理</a:t>
            </a:r>
            <a:endParaRPr lang="zh-CN" altLang="en-US" sz="5400" b="1"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13327907"/>
      </p:ext>
    </p:extLst>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additive="base">
                                        <p:cTn id="11" dur="500" fill="hold"/>
                                        <p:tgtEl>
                                          <p:spTgt spid="8196"/>
                                        </p:tgtEl>
                                        <p:attrNameLst>
                                          <p:attrName>ppt_x</p:attrName>
                                        </p:attrNameLst>
                                      </p:cBhvr>
                                      <p:tavLst>
                                        <p:tav tm="0">
                                          <p:val>
                                            <p:strVal val="#ppt_x"/>
                                          </p:val>
                                        </p:tav>
                                        <p:tav tm="100000">
                                          <p:val>
                                            <p:strVal val="#ppt_x"/>
                                          </p:val>
                                        </p:tav>
                                      </p:tavLst>
                                    </p:anim>
                                    <p:anim calcmode="lin" valueType="num">
                                      <p:cBhvr additive="base">
                                        <p:cTn id="12" dur="500" fill="hold"/>
                                        <p:tgtEl>
                                          <p:spTgt spid="819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16" presetClass="entr" presetSubtype="26"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barn(inHorizontal)">
                                      <p:cBhvr>
                                        <p:cTn id="16" dur="500"/>
                                        <p:tgtEl>
                                          <p:spTgt spid="8194"/>
                                        </p:tgtEl>
                                      </p:cBhvr>
                                    </p:animEffect>
                                  </p:childTnLst>
                                </p:cTn>
                              </p:par>
                            </p:childTnLst>
                          </p:cTn>
                        </p:par>
                        <p:par>
                          <p:cTn id="17" fill="hold" nodeType="afterGroup">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8203"/>
                                        </p:tgtEl>
                                        <p:attrNameLst>
                                          <p:attrName>style.visibility</p:attrName>
                                        </p:attrNameLst>
                                      </p:cBhvr>
                                      <p:to>
                                        <p:strVal val="visible"/>
                                      </p:to>
                                    </p:set>
                                    <p:anim by="(-#ppt_w*2)" calcmode="lin" valueType="num">
                                      <p:cBhvr rctx="PPT">
                                        <p:cTn id="20" dur="500" autoRev="1" fill="hold">
                                          <p:stCondLst>
                                            <p:cond delay="0"/>
                                          </p:stCondLst>
                                        </p:cTn>
                                        <p:tgtEl>
                                          <p:spTgt spid="8203"/>
                                        </p:tgtEl>
                                        <p:attrNameLst>
                                          <p:attrName>ppt_w</p:attrName>
                                        </p:attrNameLst>
                                      </p:cBhvr>
                                    </p:anim>
                                    <p:anim by="(#ppt_w*0.50)" calcmode="lin" valueType="num">
                                      <p:cBhvr>
                                        <p:cTn id="21" dur="500" decel="50000" autoRev="1" fill="hold">
                                          <p:stCondLst>
                                            <p:cond delay="0"/>
                                          </p:stCondLst>
                                        </p:cTn>
                                        <p:tgtEl>
                                          <p:spTgt spid="8203"/>
                                        </p:tgtEl>
                                        <p:attrNameLst>
                                          <p:attrName>ppt_x</p:attrName>
                                        </p:attrNameLst>
                                      </p:cBhvr>
                                    </p:anim>
                                    <p:anim from="(-#ppt_h/2)" to="(#ppt_y)" calcmode="lin" valueType="num">
                                      <p:cBhvr>
                                        <p:cTn id="22" dur="1000" fill="hold">
                                          <p:stCondLst>
                                            <p:cond delay="0"/>
                                          </p:stCondLst>
                                        </p:cTn>
                                        <p:tgtEl>
                                          <p:spTgt spid="8203"/>
                                        </p:tgtEl>
                                        <p:attrNameLst>
                                          <p:attrName>ppt_y</p:attrName>
                                        </p:attrNameLst>
                                      </p:cBhvr>
                                    </p:anim>
                                    <p:animRot by="21600000">
                                      <p:cBhvr>
                                        <p:cTn id="23" dur="1000" fill="hold">
                                          <p:stCondLst>
                                            <p:cond delay="0"/>
                                          </p:stCondLst>
                                        </p:cTn>
                                        <p:tgtEl>
                                          <p:spTgt spid="82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autoUpdateAnimBg="0"/>
      <p:bldP spid="8196" grpId="0" animBg="1" autoUpdateAnimBg="0"/>
      <p:bldP spid="820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BEBA8EAE-BF5A-486C-A8C5-ECC9F3942E4B}">
                <a14:imgProps xmlns:a14="http://schemas.microsoft.com/office/drawing/2010/main">
                  <a14:imgLayer r:embed="rId6">
                    <a14:imgEffect>
                      <a14:sharpenSoften amount="85000"/>
                    </a14:imgEffect>
                    <a14:imgEffect>
                      <a14:saturation sat="97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68339" y="4749580"/>
            <a:ext cx="5095483" cy="1687706"/>
          </a:xfrm>
          <a:prstGeom prst="rect">
            <a:avLst/>
          </a:prstGeom>
          <a:effectLst>
            <a:outerShdw blurRad="50800" dist="38100" dir="2700000" algn="tl" rotWithShape="0">
              <a:prstClr val="black">
                <a:alpha val="40000"/>
              </a:prstClr>
            </a:outerShdw>
          </a:effectLst>
        </p:spPr>
      </p:pic>
      <p:sp>
        <p:nvSpPr>
          <p:cNvPr id="5" name="矩形 4">
            <a:extLst>
              <a:ext uri="{FF2B5EF4-FFF2-40B4-BE49-F238E27FC236}">
                <a16:creationId xmlns:a16="http://schemas.microsoft.com/office/drawing/2014/main" id="{C108108D-FD64-80E3-07F5-86C4E41D3266}"/>
              </a:ext>
            </a:extLst>
          </p:cNvPr>
          <p:cNvSpPr/>
          <p:nvPr/>
        </p:nvSpPr>
        <p:spPr>
          <a:xfrm>
            <a:off x="0" y="856805"/>
            <a:ext cx="2580362" cy="36843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09352A"/>
                </a:solidFill>
                <a:latin typeface="Calibri"/>
                <a:ea typeface="+mn-ea"/>
                <a:cs typeface="+mn-cs"/>
              </a:defRPr>
            </a:lvl1pPr>
            <a:lvl2pPr marL="457200" algn="l" defTabSz="457200" rtl="0" eaLnBrk="1" latinLnBrk="0" hangingPunct="1">
              <a:defRPr sz="1800" kern="1200">
                <a:solidFill>
                  <a:srgbClr val="09352A"/>
                </a:solidFill>
                <a:latin typeface="Calibri"/>
                <a:ea typeface="+mn-ea"/>
                <a:cs typeface="+mn-cs"/>
              </a:defRPr>
            </a:lvl2pPr>
            <a:lvl3pPr marL="914400" algn="l" defTabSz="457200" rtl="0" eaLnBrk="1" latinLnBrk="0" hangingPunct="1">
              <a:defRPr sz="1800" kern="1200">
                <a:solidFill>
                  <a:srgbClr val="09352A"/>
                </a:solidFill>
                <a:latin typeface="Calibri"/>
                <a:ea typeface="+mn-ea"/>
                <a:cs typeface="+mn-cs"/>
              </a:defRPr>
            </a:lvl3pPr>
            <a:lvl4pPr marL="1371600" algn="l" defTabSz="457200" rtl="0" eaLnBrk="1" latinLnBrk="0" hangingPunct="1">
              <a:defRPr sz="1800" kern="1200">
                <a:solidFill>
                  <a:srgbClr val="09352A"/>
                </a:solidFill>
                <a:latin typeface="Calibri"/>
                <a:ea typeface="+mn-ea"/>
                <a:cs typeface="+mn-cs"/>
              </a:defRPr>
            </a:lvl4pPr>
            <a:lvl5pPr marL="1828800" algn="l" defTabSz="457200" rtl="0" eaLnBrk="1" latinLnBrk="0" hangingPunct="1">
              <a:defRPr sz="1800" kern="1200">
                <a:solidFill>
                  <a:srgbClr val="09352A"/>
                </a:solidFill>
                <a:latin typeface="Calibri"/>
                <a:ea typeface="+mn-ea"/>
                <a:cs typeface="+mn-cs"/>
              </a:defRPr>
            </a:lvl5pPr>
            <a:lvl6pPr marL="2286000" algn="l" defTabSz="457200" rtl="0" eaLnBrk="1" latinLnBrk="0" hangingPunct="1">
              <a:defRPr sz="1800" kern="1200">
                <a:solidFill>
                  <a:srgbClr val="09352A"/>
                </a:solidFill>
                <a:latin typeface="Calibri"/>
                <a:ea typeface="+mn-ea"/>
                <a:cs typeface="+mn-cs"/>
              </a:defRPr>
            </a:lvl6pPr>
            <a:lvl7pPr marL="2743200" algn="l" defTabSz="457200" rtl="0" eaLnBrk="1" latinLnBrk="0" hangingPunct="1">
              <a:defRPr sz="1800" kern="1200">
                <a:solidFill>
                  <a:srgbClr val="09352A"/>
                </a:solidFill>
                <a:latin typeface="Calibri"/>
                <a:ea typeface="+mn-ea"/>
                <a:cs typeface="+mn-cs"/>
              </a:defRPr>
            </a:lvl7pPr>
            <a:lvl8pPr marL="3200400" algn="l" defTabSz="457200" rtl="0" eaLnBrk="1" latinLnBrk="0" hangingPunct="1">
              <a:defRPr sz="1800" kern="1200">
                <a:solidFill>
                  <a:srgbClr val="09352A"/>
                </a:solidFill>
                <a:latin typeface="Calibri"/>
                <a:ea typeface="+mn-ea"/>
                <a:cs typeface="+mn-cs"/>
              </a:defRPr>
            </a:lvl8pPr>
            <a:lvl9pPr marL="3657600" algn="l" defTabSz="457200" rtl="0" eaLnBrk="1" latinLnBrk="0" hangingPunct="1">
              <a:defRPr sz="1800" kern="1200">
                <a:solidFill>
                  <a:srgbClr val="09352A"/>
                </a:solidFill>
                <a:latin typeface="Calibri"/>
                <a:ea typeface="+mn-ea"/>
                <a:cs typeface="+mn-cs"/>
              </a:defRPr>
            </a:lvl9pPr>
          </a:lstStyle>
          <a:p>
            <a:pPr algn="ctr"/>
            <a:endParaRPr lang="zh-CN" altLang="en-US" sz="1350"/>
          </a:p>
        </p:txBody>
      </p:sp>
      <p:sp>
        <p:nvSpPr>
          <p:cNvPr id="6" name="矩形 5">
            <a:extLst>
              <a:ext uri="{FF2B5EF4-FFF2-40B4-BE49-F238E27FC236}">
                <a16:creationId xmlns:a16="http://schemas.microsoft.com/office/drawing/2014/main" id="{0442B8D2-1B64-8905-9C5A-08EF825D1569}"/>
              </a:ext>
            </a:extLst>
          </p:cNvPr>
          <p:cNvSpPr/>
          <p:nvPr/>
        </p:nvSpPr>
        <p:spPr>
          <a:xfrm>
            <a:off x="5563822" y="856804"/>
            <a:ext cx="1405993"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sz="3600" b="1" kern="100" dirty="0">
                <a:latin typeface="微软雅黑" panose="020B0503020204020204" charset="-122"/>
                <a:ea typeface="微软雅黑" panose="020B0503020204020204" charset="-122"/>
                <a:cs typeface="Times New Roman" panose="02020603050405020304" pitchFamily="18" charset="0"/>
              </a:rPr>
              <a:t>目录</a:t>
            </a:r>
          </a:p>
        </p:txBody>
      </p:sp>
      <p:grpSp>
        <p:nvGrpSpPr>
          <p:cNvPr id="12" name="Text4">
            <a:extLst>
              <a:ext uri="{FF2B5EF4-FFF2-40B4-BE49-F238E27FC236}">
                <a16:creationId xmlns:a16="http://schemas.microsoft.com/office/drawing/2014/main" id="{60F29230-D355-012F-8458-EFC183A3B0CA}"/>
              </a:ext>
            </a:extLst>
          </p:cNvPr>
          <p:cNvGrpSpPr/>
          <p:nvPr/>
        </p:nvGrpSpPr>
        <p:grpSpPr>
          <a:xfrm>
            <a:off x="3513979" y="2454594"/>
            <a:ext cx="490620" cy="490620"/>
            <a:chOff x="5942158" y="2016718"/>
            <a:chExt cx="654046" cy="654046"/>
          </a:xfrm>
        </p:grpSpPr>
        <p:sp>
          <p:nvSpPr>
            <p:cNvPr id="8" name="椭圆 7">
              <a:extLst>
                <a:ext uri="{FF2B5EF4-FFF2-40B4-BE49-F238E27FC236}">
                  <a16:creationId xmlns:a16="http://schemas.microsoft.com/office/drawing/2014/main" id="{0B28C31C-0B40-120E-79DF-20F627AF7DAB}"/>
                </a:ext>
              </a:extLst>
            </p:cNvPr>
            <p:cNvSpPr/>
            <p:nvPr/>
          </p:nvSpPr>
          <p:spPr>
            <a:xfrm>
              <a:off x="5942158" y="2016718"/>
              <a:ext cx="654046" cy="65404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09352A"/>
                  </a:solidFill>
                  <a:latin typeface="Calibri"/>
                  <a:ea typeface="+mn-ea"/>
                  <a:cs typeface="+mn-cs"/>
                </a:defRPr>
              </a:lvl1pPr>
              <a:lvl2pPr marL="457200" algn="l" defTabSz="457200" rtl="0" eaLnBrk="1" latinLnBrk="0" hangingPunct="1">
                <a:defRPr sz="1800" kern="1200">
                  <a:solidFill>
                    <a:srgbClr val="09352A"/>
                  </a:solidFill>
                  <a:latin typeface="Calibri"/>
                  <a:ea typeface="+mn-ea"/>
                  <a:cs typeface="+mn-cs"/>
                </a:defRPr>
              </a:lvl2pPr>
              <a:lvl3pPr marL="914400" algn="l" defTabSz="457200" rtl="0" eaLnBrk="1" latinLnBrk="0" hangingPunct="1">
                <a:defRPr sz="1800" kern="1200">
                  <a:solidFill>
                    <a:srgbClr val="09352A"/>
                  </a:solidFill>
                  <a:latin typeface="Calibri"/>
                  <a:ea typeface="+mn-ea"/>
                  <a:cs typeface="+mn-cs"/>
                </a:defRPr>
              </a:lvl3pPr>
              <a:lvl4pPr marL="1371600" algn="l" defTabSz="457200" rtl="0" eaLnBrk="1" latinLnBrk="0" hangingPunct="1">
                <a:defRPr sz="1800" kern="1200">
                  <a:solidFill>
                    <a:srgbClr val="09352A"/>
                  </a:solidFill>
                  <a:latin typeface="Calibri"/>
                  <a:ea typeface="+mn-ea"/>
                  <a:cs typeface="+mn-cs"/>
                </a:defRPr>
              </a:lvl4pPr>
              <a:lvl5pPr marL="1828800" algn="l" defTabSz="457200" rtl="0" eaLnBrk="1" latinLnBrk="0" hangingPunct="1">
                <a:defRPr sz="1800" kern="1200">
                  <a:solidFill>
                    <a:srgbClr val="09352A"/>
                  </a:solidFill>
                  <a:latin typeface="Calibri"/>
                  <a:ea typeface="+mn-ea"/>
                  <a:cs typeface="+mn-cs"/>
                </a:defRPr>
              </a:lvl5pPr>
              <a:lvl6pPr marL="2286000" algn="l" defTabSz="457200" rtl="0" eaLnBrk="1" latinLnBrk="0" hangingPunct="1">
                <a:defRPr sz="1800" kern="1200">
                  <a:solidFill>
                    <a:srgbClr val="09352A"/>
                  </a:solidFill>
                  <a:latin typeface="Calibri"/>
                  <a:ea typeface="+mn-ea"/>
                  <a:cs typeface="+mn-cs"/>
                </a:defRPr>
              </a:lvl6pPr>
              <a:lvl7pPr marL="2743200" algn="l" defTabSz="457200" rtl="0" eaLnBrk="1" latinLnBrk="0" hangingPunct="1">
                <a:defRPr sz="1800" kern="1200">
                  <a:solidFill>
                    <a:srgbClr val="09352A"/>
                  </a:solidFill>
                  <a:latin typeface="Calibri"/>
                  <a:ea typeface="+mn-ea"/>
                  <a:cs typeface="+mn-cs"/>
                </a:defRPr>
              </a:lvl7pPr>
              <a:lvl8pPr marL="3200400" algn="l" defTabSz="457200" rtl="0" eaLnBrk="1" latinLnBrk="0" hangingPunct="1">
                <a:defRPr sz="1800" kern="1200">
                  <a:solidFill>
                    <a:srgbClr val="09352A"/>
                  </a:solidFill>
                  <a:latin typeface="Calibri"/>
                  <a:ea typeface="+mn-ea"/>
                  <a:cs typeface="+mn-cs"/>
                </a:defRPr>
              </a:lvl8pPr>
              <a:lvl9pPr marL="3657600" algn="l" defTabSz="457200" rtl="0" eaLnBrk="1" latinLnBrk="0" hangingPunct="1">
                <a:defRPr sz="1800" kern="1200">
                  <a:solidFill>
                    <a:srgbClr val="09352A"/>
                  </a:solidFill>
                  <a:latin typeface="Calibri"/>
                  <a:ea typeface="+mn-ea"/>
                  <a:cs typeface="+mn-cs"/>
                </a:defRPr>
              </a:lvl9pPr>
            </a:lstStyle>
            <a:p>
              <a:pPr algn="ctr"/>
              <a:endParaRPr lang="zh-CN" altLang="en-US" sz="1350"/>
            </a:p>
          </p:txBody>
        </p:sp>
        <p:sp>
          <p:nvSpPr>
            <p:cNvPr id="10" name="Text2">
              <a:extLst>
                <a:ext uri="{FF2B5EF4-FFF2-40B4-BE49-F238E27FC236}">
                  <a16:creationId xmlns:a16="http://schemas.microsoft.com/office/drawing/2014/main" id="{A904E459-9C0D-0E64-C391-65696FEB99CE}"/>
                </a:ext>
              </a:extLst>
            </p:cNvPr>
            <p:cNvSpPr txBox="1"/>
            <p:nvPr/>
          </p:nvSpPr>
          <p:spPr>
            <a:xfrm>
              <a:off x="5969783" y="2044343"/>
              <a:ext cx="598795" cy="598795"/>
            </a:xfrm>
            <a:prstGeom prst="rect">
              <a:avLst/>
            </a:prstGeom>
            <a:noFill/>
          </p:spPr>
          <p:txBody>
            <a:bodyPr wrap="square" rtlCol="0" anchor="ctr">
              <a:normAutofit fontScale="850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b="1" dirty="0">
                  <a:solidFill>
                    <a:schemeClr val="tx2"/>
                  </a:solidFill>
                  <a:latin typeface="微软雅黑" panose="020B0503020204020204" charset="-122"/>
                  <a:ea typeface="微软雅黑" panose="020B0503020204020204" charset="-122"/>
                </a:rPr>
                <a:t>01</a:t>
              </a:r>
            </a:p>
          </p:txBody>
        </p:sp>
      </p:grpSp>
      <p:grpSp>
        <p:nvGrpSpPr>
          <p:cNvPr id="19" name="Text8">
            <a:extLst>
              <a:ext uri="{FF2B5EF4-FFF2-40B4-BE49-F238E27FC236}">
                <a16:creationId xmlns:a16="http://schemas.microsoft.com/office/drawing/2014/main" id="{5B1D76D2-2786-0E10-71E4-FA97C1E96EE8}"/>
              </a:ext>
            </a:extLst>
          </p:cNvPr>
          <p:cNvGrpSpPr/>
          <p:nvPr/>
        </p:nvGrpSpPr>
        <p:grpSpPr>
          <a:xfrm>
            <a:off x="3487198" y="2401270"/>
            <a:ext cx="3976155" cy="1905865"/>
            <a:chOff x="5942158" y="185929"/>
            <a:chExt cx="5300620" cy="2540712"/>
          </a:xfrm>
        </p:grpSpPr>
        <p:sp>
          <p:nvSpPr>
            <p:cNvPr id="20" name="椭圆 19">
              <a:extLst>
                <a:ext uri="{FF2B5EF4-FFF2-40B4-BE49-F238E27FC236}">
                  <a16:creationId xmlns:a16="http://schemas.microsoft.com/office/drawing/2014/main" id="{E4C65B83-79F3-0DB8-EB2A-F4372A17EB33}"/>
                </a:ext>
              </a:extLst>
            </p:cNvPr>
            <p:cNvSpPr/>
            <p:nvPr/>
          </p:nvSpPr>
          <p:spPr>
            <a:xfrm>
              <a:off x="5942158" y="2016718"/>
              <a:ext cx="654046" cy="65404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09352A"/>
                  </a:solidFill>
                  <a:latin typeface="Calibri"/>
                  <a:ea typeface="+mn-ea"/>
                  <a:cs typeface="+mn-cs"/>
                </a:defRPr>
              </a:lvl1pPr>
              <a:lvl2pPr marL="457200" algn="l" defTabSz="457200" rtl="0" eaLnBrk="1" latinLnBrk="0" hangingPunct="1">
                <a:defRPr sz="1800" kern="1200">
                  <a:solidFill>
                    <a:srgbClr val="09352A"/>
                  </a:solidFill>
                  <a:latin typeface="Calibri"/>
                  <a:ea typeface="+mn-ea"/>
                  <a:cs typeface="+mn-cs"/>
                </a:defRPr>
              </a:lvl2pPr>
              <a:lvl3pPr marL="914400" algn="l" defTabSz="457200" rtl="0" eaLnBrk="1" latinLnBrk="0" hangingPunct="1">
                <a:defRPr sz="1800" kern="1200">
                  <a:solidFill>
                    <a:srgbClr val="09352A"/>
                  </a:solidFill>
                  <a:latin typeface="Calibri"/>
                  <a:ea typeface="+mn-ea"/>
                  <a:cs typeface="+mn-cs"/>
                </a:defRPr>
              </a:lvl3pPr>
              <a:lvl4pPr marL="1371600" algn="l" defTabSz="457200" rtl="0" eaLnBrk="1" latinLnBrk="0" hangingPunct="1">
                <a:defRPr sz="1800" kern="1200">
                  <a:solidFill>
                    <a:srgbClr val="09352A"/>
                  </a:solidFill>
                  <a:latin typeface="Calibri"/>
                  <a:ea typeface="+mn-ea"/>
                  <a:cs typeface="+mn-cs"/>
                </a:defRPr>
              </a:lvl4pPr>
              <a:lvl5pPr marL="1828800" algn="l" defTabSz="457200" rtl="0" eaLnBrk="1" latinLnBrk="0" hangingPunct="1">
                <a:defRPr sz="1800" kern="1200">
                  <a:solidFill>
                    <a:srgbClr val="09352A"/>
                  </a:solidFill>
                  <a:latin typeface="Calibri"/>
                  <a:ea typeface="+mn-ea"/>
                  <a:cs typeface="+mn-cs"/>
                </a:defRPr>
              </a:lvl5pPr>
              <a:lvl6pPr marL="2286000" algn="l" defTabSz="457200" rtl="0" eaLnBrk="1" latinLnBrk="0" hangingPunct="1">
                <a:defRPr sz="1800" kern="1200">
                  <a:solidFill>
                    <a:srgbClr val="09352A"/>
                  </a:solidFill>
                  <a:latin typeface="Calibri"/>
                  <a:ea typeface="+mn-ea"/>
                  <a:cs typeface="+mn-cs"/>
                </a:defRPr>
              </a:lvl6pPr>
              <a:lvl7pPr marL="2743200" algn="l" defTabSz="457200" rtl="0" eaLnBrk="1" latinLnBrk="0" hangingPunct="1">
                <a:defRPr sz="1800" kern="1200">
                  <a:solidFill>
                    <a:srgbClr val="09352A"/>
                  </a:solidFill>
                  <a:latin typeface="Calibri"/>
                  <a:ea typeface="+mn-ea"/>
                  <a:cs typeface="+mn-cs"/>
                </a:defRPr>
              </a:lvl7pPr>
              <a:lvl8pPr marL="3200400" algn="l" defTabSz="457200" rtl="0" eaLnBrk="1" latinLnBrk="0" hangingPunct="1">
                <a:defRPr sz="1800" kern="1200">
                  <a:solidFill>
                    <a:srgbClr val="09352A"/>
                  </a:solidFill>
                  <a:latin typeface="Calibri"/>
                  <a:ea typeface="+mn-ea"/>
                  <a:cs typeface="+mn-cs"/>
                </a:defRPr>
              </a:lvl8pPr>
              <a:lvl9pPr marL="3657600" algn="l" defTabSz="457200" rtl="0" eaLnBrk="1" latinLnBrk="0" hangingPunct="1">
                <a:defRPr sz="1800" kern="1200">
                  <a:solidFill>
                    <a:srgbClr val="09352A"/>
                  </a:solidFill>
                  <a:latin typeface="Calibri"/>
                  <a:ea typeface="+mn-ea"/>
                  <a:cs typeface="+mn-cs"/>
                </a:defRPr>
              </a:lvl9pPr>
            </a:lstStyle>
            <a:p>
              <a:pPr algn="ctr"/>
              <a:endParaRPr lang="zh-CN" altLang="en-US" sz="1350"/>
            </a:p>
          </p:txBody>
        </p:sp>
        <p:sp>
          <p:nvSpPr>
            <p:cNvPr id="21" name="Text5">
              <a:extLst>
                <a:ext uri="{FF2B5EF4-FFF2-40B4-BE49-F238E27FC236}">
                  <a16:creationId xmlns:a16="http://schemas.microsoft.com/office/drawing/2014/main" id="{1D6B33BF-A8A9-5505-1A68-0263CE0877AD}"/>
                </a:ext>
              </a:extLst>
            </p:cNvPr>
            <p:cNvSpPr txBox="1"/>
            <p:nvPr>
              <p:custDataLst>
                <p:tags r:id="rId3"/>
              </p:custDataLst>
            </p:nvPr>
          </p:nvSpPr>
          <p:spPr>
            <a:xfrm>
              <a:off x="6786891" y="185929"/>
              <a:ext cx="4455887" cy="796216"/>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400" dirty="0" smtClean="0">
                  <a:latin typeface="微软雅黑" panose="020B0503020204020204" charset="-122"/>
                  <a:ea typeface="微软雅黑" panose="020B0503020204020204" charset="-122"/>
                  <a:cs typeface="思源黑体 CN Heavy" panose="020B0A00000000000000" charset="-122"/>
                  <a:sym typeface="+mn-lt"/>
                </a:rPr>
                <a:t>案例</a:t>
              </a:r>
              <a:r>
                <a:rPr lang="zh-CN" altLang="en-US" sz="2400" dirty="0">
                  <a:latin typeface="微软雅黑" panose="020B0503020204020204" charset="-122"/>
                  <a:ea typeface="微软雅黑" panose="020B0503020204020204" charset="-122"/>
                  <a:cs typeface="思源黑体 CN Heavy" panose="020B0A00000000000000" charset="-122"/>
                  <a:sym typeface="+mn-lt"/>
                </a:rPr>
                <a:t>分析</a:t>
              </a:r>
            </a:p>
          </p:txBody>
        </p:sp>
        <p:sp>
          <p:nvSpPr>
            <p:cNvPr id="22" name="Text6">
              <a:extLst>
                <a:ext uri="{FF2B5EF4-FFF2-40B4-BE49-F238E27FC236}">
                  <a16:creationId xmlns:a16="http://schemas.microsoft.com/office/drawing/2014/main" id="{630D7E1E-77EC-EA8B-9C18-EC8E0986D228}"/>
                </a:ext>
              </a:extLst>
            </p:cNvPr>
            <p:cNvSpPr txBox="1"/>
            <p:nvPr/>
          </p:nvSpPr>
          <p:spPr>
            <a:xfrm>
              <a:off x="5997410" y="2100219"/>
              <a:ext cx="598795" cy="626422"/>
            </a:xfrm>
            <a:prstGeom prst="rect">
              <a:avLst/>
            </a:prstGeom>
            <a:noFill/>
          </p:spPr>
          <p:txBody>
            <a:bodyPr wrap="square" rtlCol="0" anchor="ctr">
              <a:normAutofit fontScale="850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b="1" dirty="0">
                  <a:solidFill>
                    <a:schemeClr val="tx2"/>
                  </a:solidFill>
                  <a:latin typeface="微软雅黑" panose="020B0503020204020204" charset="-122"/>
                  <a:ea typeface="微软雅黑" panose="020B0503020204020204" charset="-122"/>
                </a:rPr>
                <a:t>03</a:t>
              </a:r>
            </a:p>
          </p:txBody>
        </p:sp>
      </p:grpSp>
      <p:grpSp>
        <p:nvGrpSpPr>
          <p:cNvPr id="51" name="Text16">
            <a:extLst>
              <a:ext uri="{FF2B5EF4-FFF2-40B4-BE49-F238E27FC236}">
                <a16:creationId xmlns:a16="http://schemas.microsoft.com/office/drawing/2014/main" id="{6DD496C9-2914-3052-3D69-A0EB795E7385}"/>
              </a:ext>
            </a:extLst>
          </p:cNvPr>
          <p:cNvGrpSpPr/>
          <p:nvPr/>
        </p:nvGrpSpPr>
        <p:grpSpPr>
          <a:xfrm>
            <a:off x="3508554" y="3165678"/>
            <a:ext cx="3931166" cy="490620"/>
            <a:chOff x="5942158" y="2016718"/>
            <a:chExt cx="5240645" cy="654046"/>
          </a:xfrm>
        </p:grpSpPr>
        <p:sp>
          <p:nvSpPr>
            <p:cNvPr id="52" name="椭圆 51">
              <a:extLst>
                <a:ext uri="{FF2B5EF4-FFF2-40B4-BE49-F238E27FC236}">
                  <a16:creationId xmlns:a16="http://schemas.microsoft.com/office/drawing/2014/main" id="{D7C28704-4678-66ED-F943-BD2CDA73D9FE}"/>
                </a:ext>
              </a:extLst>
            </p:cNvPr>
            <p:cNvSpPr/>
            <p:nvPr/>
          </p:nvSpPr>
          <p:spPr>
            <a:xfrm>
              <a:off x="5942158" y="2016718"/>
              <a:ext cx="654046" cy="65404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rgbClr val="09352A"/>
                  </a:solidFill>
                  <a:latin typeface="Calibri"/>
                  <a:ea typeface="+mn-ea"/>
                  <a:cs typeface="+mn-cs"/>
                </a:defRPr>
              </a:lvl1pPr>
              <a:lvl2pPr marL="457200" algn="l" defTabSz="457200" rtl="0" eaLnBrk="1" latinLnBrk="0" hangingPunct="1">
                <a:defRPr sz="1800" kern="1200">
                  <a:solidFill>
                    <a:srgbClr val="09352A"/>
                  </a:solidFill>
                  <a:latin typeface="Calibri"/>
                  <a:ea typeface="+mn-ea"/>
                  <a:cs typeface="+mn-cs"/>
                </a:defRPr>
              </a:lvl2pPr>
              <a:lvl3pPr marL="914400" algn="l" defTabSz="457200" rtl="0" eaLnBrk="1" latinLnBrk="0" hangingPunct="1">
                <a:defRPr sz="1800" kern="1200">
                  <a:solidFill>
                    <a:srgbClr val="09352A"/>
                  </a:solidFill>
                  <a:latin typeface="Calibri"/>
                  <a:ea typeface="+mn-ea"/>
                  <a:cs typeface="+mn-cs"/>
                </a:defRPr>
              </a:lvl3pPr>
              <a:lvl4pPr marL="1371600" algn="l" defTabSz="457200" rtl="0" eaLnBrk="1" latinLnBrk="0" hangingPunct="1">
                <a:defRPr sz="1800" kern="1200">
                  <a:solidFill>
                    <a:srgbClr val="09352A"/>
                  </a:solidFill>
                  <a:latin typeface="Calibri"/>
                  <a:ea typeface="+mn-ea"/>
                  <a:cs typeface="+mn-cs"/>
                </a:defRPr>
              </a:lvl4pPr>
              <a:lvl5pPr marL="1828800" algn="l" defTabSz="457200" rtl="0" eaLnBrk="1" latinLnBrk="0" hangingPunct="1">
                <a:defRPr sz="1800" kern="1200">
                  <a:solidFill>
                    <a:srgbClr val="09352A"/>
                  </a:solidFill>
                  <a:latin typeface="Calibri"/>
                  <a:ea typeface="+mn-ea"/>
                  <a:cs typeface="+mn-cs"/>
                </a:defRPr>
              </a:lvl5pPr>
              <a:lvl6pPr marL="2286000" algn="l" defTabSz="457200" rtl="0" eaLnBrk="1" latinLnBrk="0" hangingPunct="1">
                <a:defRPr sz="1800" kern="1200">
                  <a:solidFill>
                    <a:srgbClr val="09352A"/>
                  </a:solidFill>
                  <a:latin typeface="Calibri"/>
                  <a:ea typeface="+mn-ea"/>
                  <a:cs typeface="+mn-cs"/>
                </a:defRPr>
              </a:lvl6pPr>
              <a:lvl7pPr marL="2743200" algn="l" defTabSz="457200" rtl="0" eaLnBrk="1" latinLnBrk="0" hangingPunct="1">
                <a:defRPr sz="1800" kern="1200">
                  <a:solidFill>
                    <a:srgbClr val="09352A"/>
                  </a:solidFill>
                  <a:latin typeface="Calibri"/>
                  <a:ea typeface="+mn-ea"/>
                  <a:cs typeface="+mn-cs"/>
                </a:defRPr>
              </a:lvl7pPr>
              <a:lvl8pPr marL="3200400" algn="l" defTabSz="457200" rtl="0" eaLnBrk="1" latinLnBrk="0" hangingPunct="1">
                <a:defRPr sz="1800" kern="1200">
                  <a:solidFill>
                    <a:srgbClr val="09352A"/>
                  </a:solidFill>
                  <a:latin typeface="Calibri"/>
                  <a:ea typeface="+mn-ea"/>
                  <a:cs typeface="+mn-cs"/>
                </a:defRPr>
              </a:lvl8pPr>
              <a:lvl9pPr marL="3657600" algn="l" defTabSz="457200" rtl="0" eaLnBrk="1" latinLnBrk="0" hangingPunct="1">
                <a:defRPr sz="1800" kern="1200">
                  <a:solidFill>
                    <a:srgbClr val="09352A"/>
                  </a:solidFill>
                  <a:latin typeface="Calibri"/>
                  <a:ea typeface="+mn-ea"/>
                  <a:cs typeface="+mn-cs"/>
                </a:defRPr>
              </a:lvl9pPr>
            </a:lstStyle>
            <a:p>
              <a:pPr algn="ctr"/>
              <a:endParaRPr lang="zh-CN" altLang="en-US" sz="1350"/>
            </a:p>
          </p:txBody>
        </p:sp>
        <p:sp>
          <p:nvSpPr>
            <p:cNvPr id="53" name="Text13">
              <a:extLst>
                <a:ext uri="{FF2B5EF4-FFF2-40B4-BE49-F238E27FC236}">
                  <a16:creationId xmlns:a16="http://schemas.microsoft.com/office/drawing/2014/main" id="{35507B79-6A9B-2A24-90AA-783D1DAC0294}"/>
                </a:ext>
              </a:extLst>
            </p:cNvPr>
            <p:cNvSpPr txBox="1"/>
            <p:nvPr>
              <p:custDataLst>
                <p:tags r:id="rId2"/>
              </p:custDataLst>
            </p:nvPr>
          </p:nvSpPr>
          <p:spPr>
            <a:xfrm>
              <a:off x="6726916" y="2082481"/>
              <a:ext cx="4455887" cy="461666"/>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charset="-122"/>
                  <a:ea typeface="微软雅黑" panose="020B0503020204020204" charset="-122"/>
                  <a:cs typeface="思源黑体 CN Heavy" panose="020B0A00000000000000" charset="-122"/>
                  <a:sym typeface="+mn-lt"/>
                </a:rPr>
                <a:t>通用</a:t>
              </a:r>
              <a:r>
                <a:rPr lang="zh-CN" altLang="en-US" sz="2400" dirty="0" smtClean="0">
                  <a:latin typeface="微软雅黑" panose="020B0503020204020204" charset="-122"/>
                  <a:ea typeface="微软雅黑" panose="020B0503020204020204" charset="-122"/>
                  <a:cs typeface="思源黑体 CN Heavy" panose="020B0A00000000000000" charset="-122"/>
                  <a:sym typeface="+mn-lt"/>
                </a:rPr>
                <a:t>实验室</a:t>
              </a:r>
              <a:r>
                <a:rPr lang="zh-CN" altLang="en-US" sz="2400" dirty="0">
                  <a:latin typeface="微软雅黑" panose="020B0503020204020204" charset="-122"/>
                  <a:ea typeface="微软雅黑" panose="020B0503020204020204" charset="-122"/>
                  <a:cs typeface="思源黑体 CN Heavy" panose="020B0A00000000000000" charset="-122"/>
                  <a:sym typeface="+mn-lt"/>
                </a:rPr>
                <a:t>日常管理</a:t>
              </a:r>
            </a:p>
          </p:txBody>
        </p:sp>
        <p:sp>
          <p:nvSpPr>
            <p:cNvPr id="54" name="Text14">
              <a:extLst>
                <a:ext uri="{FF2B5EF4-FFF2-40B4-BE49-F238E27FC236}">
                  <a16:creationId xmlns:a16="http://schemas.microsoft.com/office/drawing/2014/main" id="{85276B1A-5279-7C83-DB0D-6DDAEF707A00}"/>
                </a:ext>
              </a:extLst>
            </p:cNvPr>
            <p:cNvSpPr txBox="1"/>
            <p:nvPr/>
          </p:nvSpPr>
          <p:spPr>
            <a:xfrm>
              <a:off x="5969783" y="2044343"/>
              <a:ext cx="598795" cy="598795"/>
            </a:xfrm>
            <a:prstGeom prst="rect">
              <a:avLst/>
            </a:prstGeom>
            <a:noFill/>
          </p:spPr>
          <p:txBody>
            <a:bodyPr wrap="square" rtlCol="0" anchor="ctr">
              <a:normAutofit fontScale="850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b="1">
                  <a:solidFill>
                    <a:schemeClr val="tx2"/>
                  </a:solidFill>
                  <a:latin typeface="微软雅黑" panose="020B0503020204020204" charset="-122"/>
                  <a:ea typeface="微软雅黑" panose="020B0503020204020204" charset="-122"/>
                </a:rPr>
                <a:t>02</a:t>
              </a:r>
            </a:p>
          </p:txBody>
        </p:sp>
      </p:grpSp>
      <p:sp>
        <p:nvSpPr>
          <p:cNvPr id="23" name="Text9">
            <a:extLst>
              <a:ext uri="{FF2B5EF4-FFF2-40B4-BE49-F238E27FC236}">
                <a16:creationId xmlns:a16="http://schemas.microsoft.com/office/drawing/2014/main" id="{17303A39-A36F-4D49-8639-8BE24E2EF8B6}"/>
              </a:ext>
            </a:extLst>
          </p:cNvPr>
          <p:cNvSpPr txBox="1"/>
          <p:nvPr>
            <p:custDataLst>
              <p:tags r:id="rId1"/>
            </p:custDataLst>
          </p:nvPr>
        </p:nvSpPr>
        <p:spPr>
          <a:xfrm>
            <a:off x="4120859" y="3837237"/>
            <a:ext cx="3342495" cy="346310"/>
          </a:xfrm>
          <a:prstGeom prst="rect">
            <a:avLst/>
          </a:prstGeom>
          <a:noFill/>
        </p:spPr>
        <p:txBody>
          <a:bodyPr wrap="square" rtlCol="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2400" b="1" dirty="0">
                <a:latin typeface="微软雅黑" panose="020B0503020204020204" charset="-122"/>
                <a:ea typeface="微软雅黑" panose="020B0503020204020204" charset="-122"/>
                <a:cs typeface="思源黑体 CN Heavy" panose="020B0A00000000000000" charset="-122"/>
                <a:sym typeface="+mn-lt"/>
              </a:rPr>
              <a:t>实验室安全管理</a:t>
            </a:r>
          </a:p>
        </p:txBody>
      </p:sp>
      <p:grpSp>
        <p:nvGrpSpPr>
          <p:cNvPr id="24" name="组合 23">
            <a:extLst>
              <a:ext uri="{FF2B5EF4-FFF2-40B4-BE49-F238E27FC236}">
                <a16:creationId xmlns:a16="http://schemas.microsoft.com/office/drawing/2014/main" id="{B9B1B780-ED5A-3C85-96AB-96A381B2B1F1}"/>
              </a:ext>
            </a:extLst>
          </p:cNvPr>
          <p:cNvGrpSpPr/>
          <p:nvPr/>
        </p:nvGrpSpPr>
        <p:grpSpPr>
          <a:xfrm>
            <a:off x="115092" y="361846"/>
            <a:ext cx="2643304" cy="4185496"/>
            <a:chOff x="-717662" y="1432809"/>
            <a:chExt cx="3523793" cy="5579693"/>
          </a:xfrm>
        </p:grpSpPr>
        <p:sp>
          <p:nvSpPr>
            <p:cNvPr id="25" name="任意多边形: 形状 9">
              <a:extLst>
                <a:ext uri="{FF2B5EF4-FFF2-40B4-BE49-F238E27FC236}">
                  <a16:creationId xmlns:a16="http://schemas.microsoft.com/office/drawing/2014/main" id="{E2CC5252-4CED-0D60-97C1-B3FE4840406B}"/>
                </a:ext>
              </a:extLst>
            </p:cNvPr>
            <p:cNvSpPr/>
            <p:nvPr/>
          </p:nvSpPr>
          <p:spPr bwMode="auto">
            <a:xfrm>
              <a:off x="134071" y="3082355"/>
              <a:ext cx="2347623" cy="3930147"/>
            </a:xfrm>
            <a:custGeom>
              <a:avLst/>
              <a:gdLst>
                <a:gd name="connsiteX0" fmla="*/ 361058 w 2347623"/>
                <a:gd name="connsiteY0" fmla="*/ 7 h 3930147"/>
                <a:gd name="connsiteX1" fmla="*/ 371500 w 2347623"/>
                <a:gd name="connsiteY1" fmla="*/ 169452 h 3930147"/>
                <a:gd name="connsiteX2" fmla="*/ 521162 w 2347623"/>
                <a:gd name="connsiteY2" fmla="*/ 692521 h 3930147"/>
                <a:gd name="connsiteX3" fmla="*/ 604694 w 2347623"/>
                <a:gd name="connsiteY3" fmla="*/ 876701 h 3930147"/>
                <a:gd name="connsiteX4" fmla="*/ 639499 w 2347623"/>
                <a:gd name="connsiteY4" fmla="*/ 1012994 h 3930147"/>
                <a:gd name="connsiteX5" fmla="*/ 799603 w 2347623"/>
                <a:gd name="connsiteY5" fmla="*/ 1491860 h 3930147"/>
                <a:gd name="connsiteX6" fmla="*/ 950515 w 2347623"/>
                <a:gd name="connsiteY6" fmla="*/ 1941200 h 3930147"/>
                <a:gd name="connsiteX7" fmla="*/ 976568 w 2347623"/>
                <a:gd name="connsiteY7" fmla="*/ 2018771 h 3930147"/>
                <a:gd name="connsiteX8" fmla="*/ 993682 w 2347623"/>
                <a:gd name="connsiteY8" fmla="*/ 1934132 h 3930147"/>
                <a:gd name="connsiteX9" fmla="*/ 1010870 w 2347623"/>
                <a:gd name="connsiteY9" fmla="*/ 1848683 h 3930147"/>
                <a:gd name="connsiteX10" fmla="*/ 1016124 w 2347623"/>
                <a:gd name="connsiteY10" fmla="*/ 1822391 h 3930147"/>
                <a:gd name="connsiteX11" fmla="*/ 1008856 w 2347623"/>
                <a:gd name="connsiteY11" fmla="*/ 1820407 h 3930147"/>
                <a:gd name="connsiteX12" fmla="*/ 1005270 w 2347623"/>
                <a:gd name="connsiteY12" fmla="*/ 1819428 h 3930147"/>
                <a:gd name="connsiteX13" fmla="*/ 1011642 w 2347623"/>
                <a:gd name="connsiteY13" fmla="*/ 1813761 h 3930147"/>
                <a:gd name="connsiteX14" fmla="*/ 1018985 w 2347623"/>
                <a:gd name="connsiteY14" fmla="*/ 1808068 h 3930147"/>
                <a:gd name="connsiteX15" fmla="*/ 1026633 w 2347623"/>
                <a:gd name="connsiteY15" fmla="*/ 1769793 h 3930147"/>
                <a:gd name="connsiteX16" fmla="*/ 1046230 w 2347623"/>
                <a:gd name="connsiteY16" fmla="*/ 1668979 h 3930147"/>
                <a:gd name="connsiteX17" fmla="*/ 1056652 w 2347623"/>
                <a:gd name="connsiteY17" fmla="*/ 1536402 h 3930147"/>
                <a:gd name="connsiteX18" fmla="*/ 1119187 w 2347623"/>
                <a:gd name="connsiteY18" fmla="*/ 1341220 h 3930147"/>
                <a:gd name="connsiteX19" fmla="*/ 1195620 w 2347623"/>
                <a:gd name="connsiteY19" fmla="*/ 821962 h 3930147"/>
                <a:gd name="connsiteX20" fmla="*/ 1167826 w 2347623"/>
                <a:gd name="connsiteY20" fmla="*/ 663606 h 3930147"/>
                <a:gd name="connsiteX21" fmla="*/ 1178249 w 2347623"/>
                <a:gd name="connsiteY21" fmla="*/ 663606 h 3930147"/>
                <a:gd name="connsiteX22" fmla="*/ 1279000 w 2347623"/>
                <a:gd name="connsiteY22" fmla="*/ 704116 h 3930147"/>
                <a:gd name="connsiteX23" fmla="*/ 1254681 w 2347623"/>
                <a:gd name="connsiteY23" fmla="*/ 936125 h 3930147"/>
                <a:gd name="connsiteX24" fmla="*/ 1153929 w 2347623"/>
                <a:gd name="connsiteY24" fmla="*/ 1466431 h 3930147"/>
                <a:gd name="connsiteX25" fmla="*/ 1084446 w 2347623"/>
                <a:gd name="connsiteY25" fmla="*/ 1709489 h 3930147"/>
                <a:gd name="connsiteX26" fmla="*/ 1077497 w 2347623"/>
                <a:gd name="connsiteY26" fmla="*/ 1749538 h 3930147"/>
                <a:gd name="connsiteX27" fmla="*/ 1074436 w 2347623"/>
                <a:gd name="connsiteY27" fmla="*/ 1767182 h 3930147"/>
                <a:gd name="connsiteX28" fmla="*/ 1082484 w 2347623"/>
                <a:gd name="connsiteY28" fmla="*/ 1761391 h 3930147"/>
                <a:gd name="connsiteX29" fmla="*/ 1596462 w 2347623"/>
                <a:gd name="connsiteY29" fmla="*/ 1487786 h 3930147"/>
                <a:gd name="connsiteX30" fmla="*/ 2347623 w 2347623"/>
                <a:gd name="connsiteY30" fmla="*/ 1764155 h 3930147"/>
                <a:gd name="connsiteX31" fmla="*/ 1916401 w 2347623"/>
                <a:gd name="connsiteY31" fmla="*/ 1970510 h 3930147"/>
                <a:gd name="connsiteX32" fmla="*/ 1234792 w 2347623"/>
                <a:gd name="connsiteY32" fmla="*/ 1882072 h 3930147"/>
                <a:gd name="connsiteX33" fmla="*/ 1102099 w 2347623"/>
                <a:gd name="connsiteY33" fmla="*/ 1845856 h 3930147"/>
                <a:gd name="connsiteX34" fmla="*/ 1062654 w 2347623"/>
                <a:gd name="connsiteY34" fmla="*/ 1835090 h 3930147"/>
                <a:gd name="connsiteX35" fmla="*/ 1060995 w 2347623"/>
                <a:gd name="connsiteY35" fmla="*/ 1844655 h 3930147"/>
                <a:gd name="connsiteX36" fmla="*/ 1028859 w 2347623"/>
                <a:gd name="connsiteY36" fmla="*/ 2029882 h 3930147"/>
                <a:gd name="connsiteX37" fmla="*/ 1014093 w 2347623"/>
                <a:gd name="connsiteY37" fmla="*/ 2121489 h 3930147"/>
                <a:gd name="connsiteX38" fmla="*/ 1013112 w 2347623"/>
                <a:gd name="connsiteY38" fmla="*/ 2127579 h 3930147"/>
                <a:gd name="connsiteX39" fmla="*/ 1028011 w 2347623"/>
                <a:gd name="connsiteY39" fmla="*/ 2171943 h 3930147"/>
                <a:gd name="connsiteX40" fmla="*/ 1060641 w 2347623"/>
                <a:gd name="connsiteY40" fmla="*/ 2269097 h 3930147"/>
                <a:gd name="connsiteX41" fmla="*/ 1071083 w 2347623"/>
                <a:gd name="connsiteY41" fmla="*/ 2401706 h 3930147"/>
                <a:gd name="connsiteX42" fmla="*/ 1231186 w 2347623"/>
                <a:gd name="connsiteY42" fmla="*/ 3289451 h 3930147"/>
                <a:gd name="connsiteX43" fmla="*/ 1130251 w 2347623"/>
                <a:gd name="connsiteY43" fmla="*/ 3160526 h 3930147"/>
                <a:gd name="connsiteX44" fmla="*/ 1078044 w 2347623"/>
                <a:gd name="connsiteY44" fmla="*/ 2873206 h 3930147"/>
                <a:gd name="connsiteX45" fmla="*/ 1067602 w 2347623"/>
                <a:gd name="connsiteY45" fmla="*/ 2718495 h 3930147"/>
                <a:gd name="connsiteX46" fmla="*/ 1015394 w 2347623"/>
                <a:gd name="connsiteY46" fmla="*/ 2361187 h 3930147"/>
                <a:gd name="connsiteX47" fmla="*/ 999569 w 2347623"/>
                <a:gd name="connsiteY47" fmla="*/ 2301847 h 3930147"/>
                <a:gd name="connsiteX48" fmla="*/ 990176 w 2347623"/>
                <a:gd name="connsiteY48" fmla="*/ 2269875 h 3930147"/>
                <a:gd name="connsiteX49" fmla="*/ 979026 w 2347623"/>
                <a:gd name="connsiteY49" fmla="*/ 2339055 h 3930147"/>
                <a:gd name="connsiteX50" fmla="*/ 910736 w 2347623"/>
                <a:gd name="connsiteY50" fmla="*/ 2762736 h 3930147"/>
                <a:gd name="connsiteX51" fmla="*/ 875994 w 2347623"/>
                <a:gd name="connsiteY51" fmla="*/ 3013159 h 3930147"/>
                <a:gd name="connsiteX52" fmla="*/ 889891 w 2347623"/>
                <a:gd name="connsiteY52" fmla="*/ 3359331 h 3930147"/>
                <a:gd name="connsiteX53" fmla="*/ 914210 w 2347623"/>
                <a:gd name="connsiteY53" fmla="*/ 3506638 h 3930147"/>
                <a:gd name="connsiteX54" fmla="*/ 910736 w 2347623"/>
                <a:gd name="connsiteY54" fmla="*/ 3786522 h 3930147"/>
                <a:gd name="connsiteX55" fmla="*/ 813459 w 2347623"/>
                <a:gd name="connsiteY55" fmla="*/ 3930147 h 3930147"/>
                <a:gd name="connsiteX56" fmla="*/ 813459 w 2347623"/>
                <a:gd name="connsiteY56" fmla="*/ 3064716 h 3930147"/>
                <a:gd name="connsiteX57" fmla="*/ 796088 w 2347623"/>
                <a:gd name="connsiteY57" fmla="*/ 2939505 h 3930147"/>
                <a:gd name="connsiteX58" fmla="*/ 948952 w 2347623"/>
                <a:gd name="connsiteY58" fmla="*/ 2155093 h 3930147"/>
                <a:gd name="connsiteX59" fmla="*/ 951733 w 2347623"/>
                <a:gd name="connsiteY59" fmla="*/ 2141405 h 3930147"/>
                <a:gd name="connsiteX60" fmla="*/ 942304 w 2347623"/>
                <a:gd name="connsiteY60" fmla="*/ 2110703 h 3930147"/>
                <a:gd name="connsiteX61" fmla="*/ 719551 w 2347623"/>
                <a:gd name="connsiteY61" fmla="*/ 1377669 h 3930147"/>
                <a:gd name="connsiteX62" fmla="*/ 715631 w 2347623"/>
                <a:gd name="connsiteY62" fmla="*/ 1365367 h 3930147"/>
                <a:gd name="connsiteX63" fmla="*/ 708536 w 2347623"/>
                <a:gd name="connsiteY63" fmla="*/ 1429023 h 3930147"/>
                <a:gd name="connsiteX64" fmla="*/ 357741 w 2347623"/>
                <a:gd name="connsiteY64" fmla="*/ 1808459 h 3930147"/>
                <a:gd name="connsiteX65" fmla="*/ 0 w 2347623"/>
                <a:gd name="connsiteY65" fmla="*/ 1852665 h 3930147"/>
                <a:gd name="connsiteX66" fmla="*/ 604340 w 2347623"/>
                <a:gd name="connsiteY66" fmla="*/ 1230095 h 3930147"/>
                <a:gd name="connsiteX67" fmla="*/ 670584 w 2347623"/>
                <a:gd name="connsiteY67" fmla="*/ 1223985 h 3930147"/>
                <a:gd name="connsiteX68" fmla="*/ 661198 w 2347623"/>
                <a:gd name="connsiteY68" fmla="*/ 1194525 h 3930147"/>
                <a:gd name="connsiteX69" fmla="*/ 618616 w 2347623"/>
                <a:gd name="connsiteY69" fmla="*/ 1060880 h 3930147"/>
                <a:gd name="connsiteX70" fmla="*/ 521162 w 2347623"/>
                <a:gd name="connsiteY70" fmla="*/ 821447 h 3930147"/>
                <a:gd name="connsiteX71" fmla="*/ 347136 w 2347623"/>
                <a:gd name="connsiteY71" fmla="*/ 298377 h 3930147"/>
                <a:gd name="connsiteX72" fmla="*/ 284487 w 2347623"/>
                <a:gd name="connsiteY72" fmla="*/ 66311 h 3930147"/>
                <a:gd name="connsiteX73" fmla="*/ 354097 w 2347623"/>
                <a:gd name="connsiteY73" fmla="*/ 3690 h 393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47623" h="3930147">
                  <a:moveTo>
                    <a:pt x="361058" y="7"/>
                  </a:moveTo>
                  <a:cubicBezTo>
                    <a:pt x="361058" y="7"/>
                    <a:pt x="333214" y="-3677"/>
                    <a:pt x="371500" y="169452"/>
                  </a:cubicBezTo>
                  <a:cubicBezTo>
                    <a:pt x="406305" y="346264"/>
                    <a:pt x="521162" y="692521"/>
                    <a:pt x="521162" y="692521"/>
                  </a:cubicBezTo>
                  <a:cubicBezTo>
                    <a:pt x="604694" y="876701"/>
                    <a:pt x="604694" y="876701"/>
                    <a:pt x="604694" y="876701"/>
                  </a:cubicBezTo>
                  <a:cubicBezTo>
                    <a:pt x="604694" y="876701"/>
                    <a:pt x="618616" y="957740"/>
                    <a:pt x="639499" y="1012994"/>
                  </a:cubicBezTo>
                  <a:cubicBezTo>
                    <a:pt x="656902" y="1068247"/>
                    <a:pt x="799603" y="1491860"/>
                    <a:pt x="799603" y="1491860"/>
                  </a:cubicBezTo>
                  <a:cubicBezTo>
                    <a:pt x="864862" y="1686170"/>
                    <a:pt x="913807" y="1831901"/>
                    <a:pt x="950515" y="1941200"/>
                  </a:cubicBezTo>
                  <a:lnTo>
                    <a:pt x="976568" y="2018771"/>
                  </a:lnTo>
                  <a:lnTo>
                    <a:pt x="993682" y="1934132"/>
                  </a:lnTo>
                  <a:cubicBezTo>
                    <a:pt x="999437" y="1905592"/>
                    <a:pt x="1005272" y="1876590"/>
                    <a:pt x="1010870" y="1848683"/>
                  </a:cubicBezTo>
                  <a:lnTo>
                    <a:pt x="1016124" y="1822391"/>
                  </a:lnTo>
                  <a:lnTo>
                    <a:pt x="1008856" y="1820407"/>
                  </a:lnTo>
                  <a:cubicBezTo>
                    <a:pt x="1005270" y="1819428"/>
                    <a:pt x="1005270" y="1819428"/>
                    <a:pt x="1005270" y="1819428"/>
                  </a:cubicBezTo>
                  <a:cubicBezTo>
                    <a:pt x="1005705" y="1818737"/>
                    <a:pt x="1007892" y="1816794"/>
                    <a:pt x="1011642" y="1813761"/>
                  </a:cubicBezTo>
                  <a:lnTo>
                    <a:pt x="1018985" y="1808068"/>
                  </a:lnTo>
                  <a:lnTo>
                    <a:pt x="1026633" y="1769793"/>
                  </a:lnTo>
                  <a:cubicBezTo>
                    <a:pt x="1036241" y="1721458"/>
                    <a:pt x="1043624" y="1683710"/>
                    <a:pt x="1046230" y="1668979"/>
                  </a:cubicBezTo>
                  <a:cubicBezTo>
                    <a:pt x="1056652" y="1613739"/>
                    <a:pt x="1056652" y="1536402"/>
                    <a:pt x="1056652" y="1536402"/>
                  </a:cubicBezTo>
                  <a:cubicBezTo>
                    <a:pt x="1056652" y="1536402"/>
                    <a:pt x="1056652" y="1536402"/>
                    <a:pt x="1119187" y="1341220"/>
                  </a:cubicBezTo>
                  <a:cubicBezTo>
                    <a:pt x="1119187" y="1341220"/>
                    <a:pt x="1188671" y="995048"/>
                    <a:pt x="1195620" y="821962"/>
                  </a:cubicBezTo>
                  <a:cubicBezTo>
                    <a:pt x="1199094" y="652558"/>
                    <a:pt x="1167826" y="663606"/>
                    <a:pt x="1167826" y="663606"/>
                  </a:cubicBezTo>
                  <a:lnTo>
                    <a:pt x="1178249" y="663606"/>
                  </a:lnTo>
                  <a:cubicBezTo>
                    <a:pt x="1178249" y="663606"/>
                    <a:pt x="1178249" y="663606"/>
                    <a:pt x="1279000" y="704116"/>
                  </a:cubicBezTo>
                  <a:cubicBezTo>
                    <a:pt x="1279000" y="704116"/>
                    <a:pt x="1261629" y="877202"/>
                    <a:pt x="1254681" y="936125"/>
                  </a:cubicBezTo>
                  <a:cubicBezTo>
                    <a:pt x="1247732" y="998730"/>
                    <a:pt x="1160878" y="1425922"/>
                    <a:pt x="1153929" y="1466431"/>
                  </a:cubicBezTo>
                  <a:cubicBezTo>
                    <a:pt x="1143507" y="1503258"/>
                    <a:pt x="1084446" y="1709489"/>
                    <a:pt x="1084446" y="1709489"/>
                  </a:cubicBezTo>
                  <a:cubicBezTo>
                    <a:pt x="1084446" y="1709489"/>
                    <a:pt x="1084446" y="1709489"/>
                    <a:pt x="1077497" y="1749538"/>
                  </a:cubicBezTo>
                  <a:lnTo>
                    <a:pt x="1074436" y="1767182"/>
                  </a:lnTo>
                  <a:lnTo>
                    <a:pt x="1082484" y="1761391"/>
                  </a:lnTo>
                  <a:cubicBezTo>
                    <a:pt x="1219577" y="1663971"/>
                    <a:pt x="1499958" y="1479495"/>
                    <a:pt x="1596462" y="1487786"/>
                  </a:cubicBezTo>
                  <a:cubicBezTo>
                    <a:pt x="1739043" y="1498841"/>
                    <a:pt x="2006819" y="1454622"/>
                    <a:pt x="2347623" y="1764155"/>
                  </a:cubicBezTo>
                  <a:cubicBezTo>
                    <a:pt x="2347623" y="1764155"/>
                    <a:pt x="2031162" y="1955770"/>
                    <a:pt x="1916401" y="1970510"/>
                  </a:cubicBezTo>
                  <a:cubicBezTo>
                    <a:pt x="1805118" y="1988934"/>
                    <a:pt x="1460835" y="1944715"/>
                    <a:pt x="1234792" y="1882072"/>
                  </a:cubicBezTo>
                  <a:cubicBezTo>
                    <a:pt x="1177411" y="1866411"/>
                    <a:pt x="1134376" y="1854665"/>
                    <a:pt x="1102099" y="1845856"/>
                  </a:cubicBezTo>
                  <a:lnTo>
                    <a:pt x="1062654" y="1835090"/>
                  </a:lnTo>
                  <a:lnTo>
                    <a:pt x="1060995" y="1844655"/>
                  </a:lnTo>
                  <a:cubicBezTo>
                    <a:pt x="1053178" y="1889710"/>
                    <a:pt x="1042755" y="1949784"/>
                    <a:pt x="1028859" y="2029882"/>
                  </a:cubicBezTo>
                  <a:cubicBezTo>
                    <a:pt x="1028859" y="2029882"/>
                    <a:pt x="1028859" y="2029882"/>
                    <a:pt x="1014093" y="2121489"/>
                  </a:cubicBezTo>
                  <a:lnTo>
                    <a:pt x="1013112" y="2127579"/>
                  </a:lnTo>
                  <a:lnTo>
                    <a:pt x="1028011" y="2171943"/>
                  </a:lnTo>
                  <a:cubicBezTo>
                    <a:pt x="1060641" y="2269097"/>
                    <a:pt x="1060641" y="2269097"/>
                    <a:pt x="1060641" y="2269097"/>
                  </a:cubicBezTo>
                  <a:cubicBezTo>
                    <a:pt x="1060641" y="2269097"/>
                    <a:pt x="1064122" y="2372238"/>
                    <a:pt x="1071083" y="2401706"/>
                  </a:cubicBezTo>
                  <a:cubicBezTo>
                    <a:pt x="1078044" y="2427491"/>
                    <a:pt x="1231186" y="3289451"/>
                    <a:pt x="1231186" y="3289451"/>
                  </a:cubicBezTo>
                  <a:cubicBezTo>
                    <a:pt x="1231186" y="3289451"/>
                    <a:pt x="1137212" y="3178943"/>
                    <a:pt x="1130251" y="3160526"/>
                  </a:cubicBezTo>
                  <a:cubicBezTo>
                    <a:pt x="1126771" y="3145791"/>
                    <a:pt x="1081524" y="2895307"/>
                    <a:pt x="1078044" y="2873206"/>
                  </a:cubicBezTo>
                  <a:cubicBezTo>
                    <a:pt x="1078044" y="2851104"/>
                    <a:pt x="1071083" y="2725862"/>
                    <a:pt x="1067602" y="2718495"/>
                  </a:cubicBezTo>
                  <a:cubicBezTo>
                    <a:pt x="1067602" y="2707444"/>
                    <a:pt x="1022355" y="2409074"/>
                    <a:pt x="1015394" y="2361187"/>
                  </a:cubicBezTo>
                  <a:cubicBezTo>
                    <a:pt x="1012784" y="2349216"/>
                    <a:pt x="1006911" y="2327574"/>
                    <a:pt x="999569" y="2301847"/>
                  </a:cubicBezTo>
                  <a:lnTo>
                    <a:pt x="990176" y="2269875"/>
                  </a:lnTo>
                  <a:lnTo>
                    <a:pt x="979026" y="2339055"/>
                  </a:lnTo>
                  <a:cubicBezTo>
                    <a:pt x="962415" y="2442113"/>
                    <a:pt x="940267" y="2579523"/>
                    <a:pt x="910736" y="2762736"/>
                  </a:cubicBezTo>
                  <a:cubicBezTo>
                    <a:pt x="910736" y="2762736"/>
                    <a:pt x="875994" y="2965284"/>
                    <a:pt x="875994" y="3013159"/>
                  </a:cubicBezTo>
                  <a:cubicBezTo>
                    <a:pt x="875994" y="3061034"/>
                    <a:pt x="889891" y="3351966"/>
                    <a:pt x="889891" y="3359331"/>
                  </a:cubicBezTo>
                  <a:cubicBezTo>
                    <a:pt x="889891" y="3366696"/>
                    <a:pt x="910736" y="3484542"/>
                    <a:pt x="914210" y="3506638"/>
                  </a:cubicBezTo>
                  <a:cubicBezTo>
                    <a:pt x="917685" y="3528735"/>
                    <a:pt x="914210" y="3771792"/>
                    <a:pt x="910736" y="3786522"/>
                  </a:cubicBezTo>
                  <a:cubicBezTo>
                    <a:pt x="910736" y="3801253"/>
                    <a:pt x="813459" y="3930147"/>
                    <a:pt x="813459" y="3930147"/>
                  </a:cubicBezTo>
                  <a:cubicBezTo>
                    <a:pt x="813459" y="3930147"/>
                    <a:pt x="809985" y="3090495"/>
                    <a:pt x="813459" y="3064716"/>
                  </a:cubicBezTo>
                  <a:cubicBezTo>
                    <a:pt x="816933" y="3035255"/>
                    <a:pt x="796088" y="2939505"/>
                    <a:pt x="796088" y="2939505"/>
                  </a:cubicBezTo>
                  <a:cubicBezTo>
                    <a:pt x="796088" y="2939505"/>
                    <a:pt x="796088" y="2939505"/>
                    <a:pt x="948952" y="2155093"/>
                  </a:cubicBezTo>
                  <a:lnTo>
                    <a:pt x="951733" y="2141405"/>
                  </a:lnTo>
                  <a:lnTo>
                    <a:pt x="942304" y="2110703"/>
                  </a:lnTo>
                  <a:cubicBezTo>
                    <a:pt x="719551" y="1377669"/>
                    <a:pt x="719551" y="1377669"/>
                    <a:pt x="719551" y="1377669"/>
                  </a:cubicBezTo>
                  <a:lnTo>
                    <a:pt x="715631" y="1365367"/>
                  </a:lnTo>
                  <a:lnTo>
                    <a:pt x="708536" y="1429023"/>
                  </a:lnTo>
                  <a:cubicBezTo>
                    <a:pt x="680751" y="1521119"/>
                    <a:pt x="482777" y="1764253"/>
                    <a:pt x="357741" y="1808459"/>
                  </a:cubicBezTo>
                  <a:cubicBezTo>
                    <a:pt x="232706" y="1852665"/>
                    <a:pt x="0" y="1852665"/>
                    <a:pt x="0" y="1852665"/>
                  </a:cubicBezTo>
                  <a:cubicBezTo>
                    <a:pt x="0" y="1852665"/>
                    <a:pt x="288277" y="1252198"/>
                    <a:pt x="604340" y="1230095"/>
                  </a:cubicBezTo>
                  <a:lnTo>
                    <a:pt x="670584" y="1223985"/>
                  </a:lnTo>
                  <a:lnTo>
                    <a:pt x="661198" y="1194525"/>
                  </a:lnTo>
                  <a:cubicBezTo>
                    <a:pt x="618616" y="1060880"/>
                    <a:pt x="618616" y="1060880"/>
                    <a:pt x="618616" y="1060880"/>
                  </a:cubicBezTo>
                  <a:cubicBezTo>
                    <a:pt x="618616" y="1060880"/>
                    <a:pt x="535084" y="858283"/>
                    <a:pt x="521162" y="821447"/>
                  </a:cubicBezTo>
                  <a:cubicBezTo>
                    <a:pt x="507240" y="784611"/>
                    <a:pt x="364539" y="360998"/>
                    <a:pt x="347136" y="298377"/>
                  </a:cubicBezTo>
                  <a:cubicBezTo>
                    <a:pt x="333214" y="239440"/>
                    <a:pt x="284487" y="66311"/>
                    <a:pt x="284487" y="66311"/>
                  </a:cubicBezTo>
                  <a:cubicBezTo>
                    <a:pt x="354097" y="3690"/>
                    <a:pt x="354097" y="3690"/>
                    <a:pt x="354097" y="36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350"/>
            </a:p>
          </p:txBody>
        </p:sp>
        <p:grpSp>
          <p:nvGrpSpPr>
            <p:cNvPr id="26" name="组合 25">
              <a:extLst>
                <a:ext uri="{FF2B5EF4-FFF2-40B4-BE49-F238E27FC236}">
                  <a16:creationId xmlns:a16="http://schemas.microsoft.com/office/drawing/2014/main" id="{BF4EA041-AFC4-0185-A2AD-F89F62ED0A49}"/>
                </a:ext>
              </a:extLst>
            </p:cNvPr>
            <p:cNvGrpSpPr/>
            <p:nvPr/>
          </p:nvGrpSpPr>
          <p:grpSpPr>
            <a:xfrm>
              <a:off x="-717662" y="1432809"/>
              <a:ext cx="3523793" cy="2777463"/>
              <a:chOff x="-799860" y="1488569"/>
              <a:chExt cx="3523793" cy="2777463"/>
            </a:xfrm>
          </p:grpSpPr>
          <p:pic>
            <p:nvPicPr>
              <p:cNvPr id="27" name="装饰1">
                <a:extLst>
                  <a:ext uri="{FF2B5EF4-FFF2-40B4-BE49-F238E27FC236}">
                    <a16:creationId xmlns:a16="http://schemas.microsoft.com/office/drawing/2014/main" id="{67168E5E-40D5-5338-51C6-C1849D9829B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93782" y="3052823"/>
                <a:ext cx="1755800" cy="1213209"/>
              </a:xfrm>
              <a:prstGeom prst="rect">
                <a:avLst/>
              </a:prstGeom>
            </p:spPr>
          </p:pic>
          <p:pic>
            <p:nvPicPr>
              <p:cNvPr id="28" name="装饰2">
                <a:extLst>
                  <a:ext uri="{FF2B5EF4-FFF2-40B4-BE49-F238E27FC236}">
                    <a16:creationId xmlns:a16="http://schemas.microsoft.com/office/drawing/2014/main" id="{AB30A678-2BFF-3AAB-B5DB-361824B69CC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99860" y="1488569"/>
                <a:ext cx="3523793" cy="2353260"/>
              </a:xfrm>
              <a:prstGeom prst="rect">
                <a:avLst/>
              </a:prstGeom>
            </p:spPr>
          </p:pic>
        </p:grpSp>
      </p:grpSp>
    </p:spTree>
    <p:extLst>
      <p:ext uri="{BB962C8B-B14F-4D97-AF65-F5344CB8AC3E}">
        <p14:creationId xmlns:p14="http://schemas.microsoft.com/office/powerpoint/2010/main" val="1819993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51156" y="548680"/>
            <a:ext cx="4176463" cy="5632311"/>
          </a:xfrm>
          <a:prstGeom prst="rect">
            <a:avLst/>
          </a:prstGeom>
          <a:noFill/>
        </p:spPr>
        <p:txBody>
          <a:bodyPr wrap="square" rtlCol="0">
            <a:spAutoFit/>
          </a:bodyPr>
          <a:lstStyle/>
          <a:p>
            <a:pPr>
              <a:lnSpc>
                <a:spcPct val="150000"/>
              </a:lnSpc>
            </a:pPr>
            <a:r>
              <a:rPr lang="en-US" altLang="zh-CN" sz="2400" dirty="0" smtClean="0">
                <a:solidFill>
                  <a:srgbClr val="0070C0"/>
                </a:solidFill>
                <a:latin typeface="华文琥珀" panose="02010800040101010101" pitchFamily="2" charset="-122"/>
                <a:ea typeface="华文琥珀" panose="02010800040101010101" pitchFamily="2" charset="-122"/>
              </a:rPr>
              <a:t>1.</a:t>
            </a:r>
            <a:r>
              <a:rPr lang="zh-CN" altLang="en-US" sz="2400" dirty="0" smtClean="0">
                <a:solidFill>
                  <a:srgbClr val="0070C0"/>
                </a:solidFill>
                <a:latin typeface="华文琥珀" panose="02010800040101010101" pitchFamily="2" charset="-122"/>
                <a:ea typeface="华文琥珀" panose="02010800040101010101" pitchFamily="2" charset="-122"/>
              </a:rPr>
              <a:t>发现火情，实验室老师立即采取措施处理，防止火势蔓延并迅速报告，视火情拨打“</a:t>
            </a:r>
            <a:r>
              <a:rPr lang="en-US" altLang="zh-CN" sz="2400" dirty="0" smtClean="0">
                <a:solidFill>
                  <a:srgbClr val="0070C0"/>
                </a:solidFill>
                <a:latin typeface="华文琥珀" panose="02010800040101010101" pitchFamily="2" charset="-122"/>
                <a:ea typeface="华文琥珀" panose="02010800040101010101" pitchFamily="2" charset="-122"/>
              </a:rPr>
              <a:t>119</a:t>
            </a:r>
            <a:r>
              <a:rPr lang="zh-CN" altLang="en-US" sz="2400" dirty="0" smtClean="0">
                <a:solidFill>
                  <a:srgbClr val="0070C0"/>
                </a:solidFill>
                <a:latin typeface="华文琥珀" panose="02010800040101010101" pitchFamily="2" charset="-122"/>
                <a:ea typeface="华文琥珀" panose="02010800040101010101" pitchFamily="2" charset="-122"/>
              </a:rPr>
              <a:t>”报警，同时立即关闭电源。</a:t>
            </a:r>
            <a:endParaRPr lang="en-US" altLang="zh-CN" sz="2400" dirty="0" smtClean="0">
              <a:solidFill>
                <a:srgbClr val="0070C0"/>
              </a:solidFill>
              <a:latin typeface="华文琥珀" panose="02010800040101010101" pitchFamily="2" charset="-122"/>
              <a:ea typeface="华文琥珀" panose="02010800040101010101" pitchFamily="2" charset="-122"/>
            </a:endParaRPr>
          </a:p>
          <a:p>
            <a:pPr>
              <a:lnSpc>
                <a:spcPct val="150000"/>
              </a:lnSpc>
            </a:pPr>
            <a:endParaRPr lang="en-US" altLang="zh-CN" sz="2400" dirty="0" smtClean="0">
              <a:solidFill>
                <a:srgbClr val="0070C0"/>
              </a:solidFill>
              <a:latin typeface="华文琥珀" panose="02010800040101010101" pitchFamily="2" charset="-122"/>
              <a:ea typeface="华文琥珀" panose="02010800040101010101" pitchFamily="2" charset="-122"/>
            </a:endParaRPr>
          </a:p>
          <a:p>
            <a:pPr>
              <a:lnSpc>
                <a:spcPct val="150000"/>
              </a:lnSpc>
            </a:pPr>
            <a:r>
              <a:rPr lang="en-US" altLang="zh-CN" sz="2400" dirty="0" smtClean="0">
                <a:solidFill>
                  <a:srgbClr val="0070C0"/>
                </a:solidFill>
                <a:latin typeface="华文琥珀" panose="02010800040101010101" pitchFamily="2" charset="-122"/>
                <a:ea typeface="华文琥珀" panose="02010800040101010101" pitchFamily="2" charset="-122"/>
              </a:rPr>
              <a:t>2.</a:t>
            </a:r>
            <a:r>
              <a:rPr lang="zh-CN" altLang="en-US" sz="2400" dirty="0" smtClean="0">
                <a:solidFill>
                  <a:srgbClr val="0070C0"/>
                </a:solidFill>
                <a:latin typeface="华文琥珀" panose="02010800040101010101" pitchFamily="2" charset="-122"/>
                <a:ea typeface="华文琥珀" panose="02010800040101010101" pitchFamily="2" charset="-122"/>
              </a:rPr>
              <a:t>可能时，确定火灾发生位置，判断周围环境将室内易燃、易爆物小心搬离火源，一面引起更大的火灾。</a:t>
            </a:r>
            <a:endParaRPr lang="en-US" altLang="zh-CN" sz="2400" dirty="0" smtClean="0">
              <a:solidFill>
                <a:srgbClr val="0070C0"/>
              </a:solidFill>
              <a:latin typeface="华文琥珀" panose="02010800040101010101" pitchFamily="2" charset="-122"/>
              <a:ea typeface="华文琥珀" panose="02010800040101010101" pitchFamily="2"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22" y="48047"/>
            <a:ext cx="2736304" cy="5909310"/>
          </a:xfrm>
          <a:prstGeom prst="rect">
            <a:avLst/>
          </a:prstGeom>
        </p:spPr>
      </p:pic>
    </p:spTree>
    <p:extLst>
      <p:ext uri="{BB962C8B-B14F-4D97-AF65-F5344CB8AC3E}">
        <p14:creationId xmlns:p14="http://schemas.microsoft.com/office/powerpoint/2010/main" val="2684213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4322" y="260648"/>
            <a:ext cx="4572000" cy="5632311"/>
          </a:xfrm>
          <a:prstGeom prst="rect">
            <a:avLst/>
          </a:prstGeom>
        </p:spPr>
        <p:txBody>
          <a:bodyPr>
            <a:spAutoFit/>
          </a:bodyPr>
          <a:lstStyle/>
          <a:p>
            <a:pPr>
              <a:lnSpc>
                <a:spcPct val="150000"/>
              </a:lnSpc>
            </a:pPr>
            <a:r>
              <a:rPr lang="en-US" altLang="zh-CN" sz="2400" dirty="0">
                <a:solidFill>
                  <a:srgbClr val="0070C0"/>
                </a:solidFill>
                <a:latin typeface="华文琥珀" panose="02010800040101010101" pitchFamily="2" charset="-122"/>
                <a:ea typeface="华文琥珀" panose="02010800040101010101" pitchFamily="2" charset="-122"/>
              </a:rPr>
              <a:t>3.</a:t>
            </a:r>
            <a:r>
              <a:rPr lang="zh-CN" altLang="en-US" sz="2400" dirty="0">
                <a:solidFill>
                  <a:srgbClr val="0070C0"/>
                </a:solidFill>
                <a:latin typeface="华文琥珀" panose="02010800040101010101" pitchFamily="2" charset="-122"/>
                <a:ea typeface="华文琥珀" panose="02010800040101010101" pitchFamily="2" charset="-122"/>
              </a:rPr>
              <a:t>带电设备火灾，应先断电源后再灭火，因现场情况及其他原因不能断电时应立即使用干粉灭火器灭火</a:t>
            </a:r>
            <a:r>
              <a:rPr lang="zh-CN" altLang="en-US" sz="2400" dirty="0" smtClean="0">
                <a:solidFill>
                  <a:srgbClr val="0070C0"/>
                </a:solidFill>
                <a:latin typeface="华文琥珀" panose="02010800040101010101" pitchFamily="2" charset="-122"/>
                <a:ea typeface="华文琥珀" panose="02010800040101010101" pitchFamily="2" charset="-122"/>
              </a:rPr>
              <a:t>。</a:t>
            </a:r>
            <a:endParaRPr lang="en-US" altLang="zh-CN" sz="2400" dirty="0" smtClean="0">
              <a:solidFill>
                <a:srgbClr val="0070C0"/>
              </a:solidFill>
              <a:latin typeface="华文琥珀" panose="02010800040101010101" pitchFamily="2" charset="-122"/>
              <a:ea typeface="华文琥珀" panose="02010800040101010101" pitchFamily="2" charset="-122"/>
            </a:endParaRPr>
          </a:p>
          <a:p>
            <a:pPr>
              <a:lnSpc>
                <a:spcPct val="150000"/>
              </a:lnSpc>
            </a:pPr>
            <a:endParaRPr lang="en-US" altLang="zh-CN" sz="2400" dirty="0">
              <a:solidFill>
                <a:srgbClr val="0070C0"/>
              </a:solidFill>
              <a:latin typeface="华文琥珀" panose="02010800040101010101" pitchFamily="2" charset="-122"/>
              <a:ea typeface="华文琥珀" panose="02010800040101010101" pitchFamily="2" charset="-122"/>
            </a:endParaRPr>
          </a:p>
          <a:p>
            <a:pPr>
              <a:lnSpc>
                <a:spcPct val="150000"/>
              </a:lnSpc>
            </a:pPr>
            <a:r>
              <a:rPr lang="en-US" altLang="zh-CN" sz="2400" dirty="0">
                <a:solidFill>
                  <a:srgbClr val="0070C0"/>
                </a:solidFill>
                <a:latin typeface="华文琥珀" panose="02010800040101010101" pitchFamily="2" charset="-122"/>
                <a:ea typeface="华文琥珀" panose="02010800040101010101" pitchFamily="2" charset="-122"/>
              </a:rPr>
              <a:t>4.</a:t>
            </a:r>
            <a:r>
              <a:rPr lang="zh-CN" altLang="en-US" sz="2400" dirty="0">
                <a:solidFill>
                  <a:srgbClr val="0070C0"/>
                </a:solidFill>
                <a:latin typeface="华文琥珀" panose="02010800040101010101" pitchFamily="2" charset="-122"/>
                <a:ea typeface="华文琥珀" panose="02010800040101010101" pitchFamily="2" charset="-122"/>
              </a:rPr>
              <a:t>实验人员衣服着火时，应尽快的脱掉衣服，并用水灭火，或就地滚动，切忌外跑，皮肤灼伤时应使用大量的冷水冲洗，并视情况及时就医。</a:t>
            </a:r>
            <a:endParaRPr lang="en-US" altLang="zh-CN" sz="2400" dirty="0">
              <a:solidFill>
                <a:srgbClr val="0070C0"/>
              </a:solidFill>
              <a:latin typeface="华文琥珀" panose="02010800040101010101" pitchFamily="2" charset="-122"/>
              <a:ea typeface="华文琥珀" panose="02010800040101010101" pitchFamily="2"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322" y="836712"/>
            <a:ext cx="2196752" cy="4700240"/>
          </a:xfrm>
          <a:prstGeom prst="rect">
            <a:avLst/>
          </a:prstGeom>
        </p:spPr>
      </p:pic>
    </p:spTree>
    <p:extLst>
      <p:ext uri="{BB962C8B-B14F-4D97-AF65-F5344CB8AC3E}">
        <p14:creationId xmlns:p14="http://schemas.microsoft.com/office/powerpoint/2010/main" val="2174634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9138"/>
            <a:ext cx="9145588" cy="314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5"/>
          <p:cNvSpPr>
            <a:spLocks noChangeArrowheads="1"/>
          </p:cNvSpPr>
          <p:nvPr/>
        </p:nvSpPr>
        <p:spPr bwMode="auto">
          <a:xfrm>
            <a:off x="0" y="1912938"/>
            <a:ext cx="9144000" cy="7620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196" name="Rectangle 5"/>
          <p:cNvSpPr>
            <a:spLocks noChangeArrowheads="1"/>
          </p:cNvSpPr>
          <p:nvPr/>
        </p:nvSpPr>
        <p:spPr bwMode="auto">
          <a:xfrm>
            <a:off x="0" y="5119688"/>
            <a:ext cx="9144000" cy="76200"/>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203" name="Rectangle 3"/>
          <p:cNvSpPr txBox="1">
            <a:spLocks noChangeArrowheads="1"/>
          </p:cNvSpPr>
          <p:nvPr/>
        </p:nvSpPr>
        <p:spPr bwMode="auto">
          <a:xfrm>
            <a:off x="468338" y="2924945"/>
            <a:ext cx="828092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5400" b="1" dirty="0" smtClean="0">
                <a:solidFill>
                  <a:schemeClr val="accent1"/>
                </a:solidFill>
                <a:latin typeface="微软雅黑" pitchFamily="34" charset="-122"/>
                <a:ea typeface="微软雅黑" pitchFamily="34" charset="-122"/>
              </a:rPr>
              <a:t>谢谢！</a:t>
            </a:r>
            <a:endParaRPr lang="zh-CN" altLang="en-US" sz="5400" b="1" dirty="0">
              <a:solidFill>
                <a:schemeClr val="accent1"/>
              </a:solidFill>
              <a:latin typeface="微软雅黑" pitchFamily="34" charset="-122"/>
              <a:ea typeface="微软雅黑" pitchFamily="34" charset="-122"/>
            </a:endParaRPr>
          </a:p>
        </p:txBody>
      </p:sp>
    </p:spTree>
    <p:extLst>
      <p:ext uri="{BB962C8B-B14F-4D97-AF65-F5344CB8AC3E}">
        <p14:creationId xmlns:p14="http://schemas.microsoft.com/office/powerpoint/2010/main" val="1471435738"/>
      </p:ext>
    </p:extLst>
  </p:cSld>
  <p:clrMapOvr>
    <a:masterClrMapping/>
  </p:clrMapOvr>
  <p:transition spd="slow" advTm="6184">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additive="base">
                                        <p:cTn id="11" dur="500" fill="hold"/>
                                        <p:tgtEl>
                                          <p:spTgt spid="8196"/>
                                        </p:tgtEl>
                                        <p:attrNameLst>
                                          <p:attrName>ppt_x</p:attrName>
                                        </p:attrNameLst>
                                      </p:cBhvr>
                                      <p:tavLst>
                                        <p:tav tm="0">
                                          <p:val>
                                            <p:strVal val="#ppt_x"/>
                                          </p:val>
                                        </p:tav>
                                        <p:tav tm="100000">
                                          <p:val>
                                            <p:strVal val="#ppt_x"/>
                                          </p:val>
                                        </p:tav>
                                      </p:tavLst>
                                    </p:anim>
                                    <p:anim calcmode="lin" valueType="num">
                                      <p:cBhvr additive="base">
                                        <p:cTn id="12" dur="500" fill="hold"/>
                                        <p:tgtEl>
                                          <p:spTgt spid="819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500"/>
                            </p:stCondLst>
                            <p:childTnLst>
                              <p:par>
                                <p:cTn id="14" presetID="16" presetClass="entr" presetSubtype="26" fill="hold" nodeType="after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barn(inHorizontal)">
                                      <p:cBhvr>
                                        <p:cTn id="16" dur="500"/>
                                        <p:tgtEl>
                                          <p:spTgt spid="8194"/>
                                        </p:tgtEl>
                                      </p:cBhvr>
                                    </p:animEffect>
                                  </p:childTnLst>
                                </p:cTn>
                              </p:par>
                            </p:childTnLst>
                          </p:cTn>
                        </p:par>
                        <p:par>
                          <p:cTn id="17" fill="hold" nodeType="afterGroup">
                            <p:stCondLst>
                              <p:cond delay="1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8203"/>
                                        </p:tgtEl>
                                        <p:attrNameLst>
                                          <p:attrName>style.visibility</p:attrName>
                                        </p:attrNameLst>
                                      </p:cBhvr>
                                      <p:to>
                                        <p:strVal val="visible"/>
                                      </p:to>
                                    </p:set>
                                    <p:anim by="(-#ppt_w*2)" calcmode="lin" valueType="num">
                                      <p:cBhvr rctx="PPT">
                                        <p:cTn id="20" dur="500" autoRev="1" fill="hold">
                                          <p:stCondLst>
                                            <p:cond delay="0"/>
                                          </p:stCondLst>
                                        </p:cTn>
                                        <p:tgtEl>
                                          <p:spTgt spid="8203"/>
                                        </p:tgtEl>
                                        <p:attrNameLst>
                                          <p:attrName>ppt_w</p:attrName>
                                        </p:attrNameLst>
                                      </p:cBhvr>
                                    </p:anim>
                                    <p:anim by="(#ppt_w*0.50)" calcmode="lin" valueType="num">
                                      <p:cBhvr>
                                        <p:cTn id="21" dur="500" decel="50000" autoRev="1" fill="hold">
                                          <p:stCondLst>
                                            <p:cond delay="0"/>
                                          </p:stCondLst>
                                        </p:cTn>
                                        <p:tgtEl>
                                          <p:spTgt spid="8203"/>
                                        </p:tgtEl>
                                        <p:attrNameLst>
                                          <p:attrName>ppt_x</p:attrName>
                                        </p:attrNameLst>
                                      </p:cBhvr>
                                    </p:anim>
                                    <p:anim from="(-#ppt_h/2)" to="(#ppt_y)" calcmode="lin" valueType="num">
                                      <p:cBhvr>
                                        <p:cTn id="22" dur="1000" fill="hold">
                                          <p:stCondLst>
                                            <p:cond delay="0"/>
                                          </p:stCondLst>
                                        </p:cTn>
                                        <p:tgtEl>
                                          <p:spTgt spid="8203"/>
                                        </p:tgtEl>
                                        <p:attrNameLst>
                                          <p:attrName>ppt_y</p:attrName>
                                        </p:attrNameLst>
                                      </p:cBhvr>
                                    </p:anim>
                                    <p:animRot by="21600000">
                                      <p:cBhvr>
                                        <p:cTn id="23" dur="1000" fill="hold">
                                          <p:stCondLst>
                                            <p:cond delay="0"/>
                                          </p:stCondLst>
                                        </p:cTn>
                                        <p:tgtEl>
                                          <p:spTgt spid="82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autoUpdateAnimBg="0"/>
      <p:bldP spid="8196" grpId="0" animBg="1" autoUpdateAnimBg="0"/>
      <p:bldP spid="820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Freeform 4"/>
          <p:cNvSpPr/>
          <p:nvPr/>
        </p:nvSpPr>
        <p:spPr>
          <a:xfrm>
            <a:off x="481827" y="2729637"/>
            <a:ext cx="8175306" cy="2677042"/>
          </a:xfrm>
          <a:custGeom>
            <a:avLst/>
            <a:gdLst/>
            <a:ahLst/>
            <a:cxnLst/>
            <a:rect l="l" t="t" r="r" b="b"/>
            <a:pathLst>
              <a:path w="19298920" h="6319520">
                <a:moveTo>
                  <a:pt x="50800" y="0"/>
                </a:moveTo>
                <a:lnTo>
                  <a:pt x="19248120" y="0"/>
                </a:lnTo>
                <a:cubicBezTo>
                  <a:pt x="19276186" y="0"/>
                  <a:pt x="19298920" y="22733"/>
                  <a:pt x="19298920" y="50800"/>
                </a:cubicBezTo>
                <a:lnTo>
                  <a:pt x="19298920" y="6268720"/>
                </a:lnTo>
                <a:cubicBezTo>
                  <a:pt x="19298920" y="6296787"/>
                  <a:pt x="19276186" y="6319520"/>
                  <a:pt x="19248120" y="6319520"/>
                </a:cubicBezTo>
                <a:lnTo>
                  <a:pt x="50800" y="6319520"/>
                </a:lnTo>
                <a:cubicBezTo>
                  <a:pt x="22733" y="6319520"/>
                  <a:pt x="0" y="6296787"/>
                  <a:pt x="0" y="6268720"/>
                </a:cubicBezTo>
                <a:lnTo>
                  <a:pt x="0" y="50800"/>
                </a:lnTo>
                <a:cubicBezTo>
                  <a:pt x="0" y="22733"/>
                  <a:pt x="22733" y="0"/>
                  <a:pt x="50800" y="0"/>
                </a:cubicBezTo>
                <a:moveTo>
                  <a:pt x="50800" y="101600"/>
                </a:moveTo>
                <a:lnTo>
                  <a:pt x="50800" y="50800"/>
                </a:lnTo>
                <a:lnTo>
                  <a:pt x="101600" y="50800"/>
                </a:lnTo>
                <a:lnTo>
                  <a:pt x="101600" y="6268720"/>
                </a:lnTo>
                <a:lnTo>
                  <a:pt x="50800" y="6268720"/>
                </a:lnTo>
                <a:lnTo>
                  <a:pt x="50800" y="6217920"/>
                </a:lnTo>
                <a:lnTo>
                  <a:pt x="19248120" y="6217920"/>
                </a:lnTo>
                <a:lnTo>
                  <a:pt x="19248120" y="6268720"/>
                </a:lnTo>
                <a:lnTo>
                  <a:pt x="19197320" y="6268720"/>
                </a:lnTo>
                <a:lnTo>
                  <a:pt x="19197320" y="50800"/>
                </a:lnTo>
                <a:lnTo>
                  <a:pt x="19248120" y="50800"/>
                </a:lnTo>
                <a:lnTo>
                  <a:pt x="19248120" y="101600"/>
                </a:lnTo>
                <a:lnTo>
                  <a:pt x="50800" y="101600"/>
                </a:lnTo>
                <a:close/>
              </a:path>
            </a:pathLst>
          </a:custGeom>
          <a:solidFill>
            <a:schemeClr val="accent1"/>
          </a:solidFill>
          <a:ln>
            <a:solidFill>
              <a:schemeClr val="accent2"/>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350"/>
          </a:p>
        </p:txBody>
      </p:sp>
      <p:sp>
        <p:nvSpPr>
          <p:cNvPr id="54" name="Text3">
            <a:extLst>
              <a:ext uri="{FF2B5EF4-FFF2-40B4-BE49-F238E27FC236}">
                <a16:creationId xmlns:a16="http://schemas.microsoft.com/office/drawing/2014/main" id="{0A449F61-716A-F62B-88C9-FED09BDB3970}"/>
              </a:ext>
            </a:extLst>
          </p:cNvPr>
          <p:cNvSpPr txBox="1"/>
          <p:nvPr/>
        </p:nvSpPr>
        <p:spPr>
          <a:xfrm>
            <a:off x="1877792" y="1582180"/>
            <a:ext cx="4744863" cy="1134810"/>
          </a:xfrm>
          <a:prstGeom prst="rect">
            <a:avLst/>
          </a:prstGeom>
          <a:noFill/>
        </p:spPr>
        <p:txBody>
          <a:bodyPr wrap="square" rtlCol="0" anchor="ctr">
            <a:normAutofit fontScale="975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6001" b="1"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mj-ea"/>
                <a:ea typeface="+mj-ea"/>
              </a:rPr>
              <a:t>PATE </a:t>
            </a:r>
            <a:r>
              <a:rPr lang="en-US" altLang="zh-CN" sz="6001" b="1" dirty="0" smtClean="0">
                <a:ln w="10160">
                  <a:solidFill>
                    <a:schemeClr val="accent2"/>
                  </a:solidFill>
                  <a:prstDash val="solid"/>
                </a:ln>
                <a:solidFill>
                  <a:srgbClr val="FFFFFF"/>
                </a:solidFill>
                <a:effectLst>
                  <a:outerShdw blurRad="38100" dist="22860" dir="5400000" algn="tl" rotWithShape="0">
                    <a:srgbClr val="000000">
                      <a:alpha val="30000"/>
                    </a:srgbClr>
                  </a:outerShdw>
                </a:effectLst>
                <a:latin typeface="+mj-ea"/>
                <a:ea typeface="+mj-ea"/>
              </a:rPr>
              <a:t>01</a:t>
            </a:r>
            <a:endParaRPr lang="en-US" altLang="zh-CN" sz="6001" b="1"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mj-ea"/>
              <a:ea typeface="+mj-ea"/>
            </a:endParaRPr>
          </a:p>
        </p:txBody>
      </p:sp>
      <p:sp>
        <p:nvSpPr>
          <p:cNvPr id="51" name="Text4"/>
          <p:cNvSpPr txBox="1"/>
          <p:nvPr/>
        </p:nvSpPr>
        <p:spPr>
          <a:xfrm>
            <a:off x="3084587" y="3425950"/>
            <a:ext cx="5433279" cy="624520"/>
          </a:xfrm>
          <a:prstGeom prst="rect">
            <a:avLst/>
          </a:prstGeom>
          <a:noFill/>
        </p:spPr>
        <p:txBody>
          <a:bodyPr wrap="square" lIns="53826" tIns="27151" rIns="53826" bIns="27151" rtlCol="0" anchor="ctr" anchorCtr="0">
            <a:normAutofit fontScale="900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r>
              <a:rPr lang="en-US" sz="4501" b="1" dirty="0" err="1" smtClean="0">
                <a:solidFill>
                  <a:schemeClr val="accent1"/>
                </a:solidFill>
                <a:latin typeface="微软雅黑" panose="020B0503020204020204" charset="-122"/>
                <a:ea typeface="微软雅黑" panose="020B0503020204020204" charset="-122"/>
              </a:rPr>
              <a:t>案例分析</a:t>
            </a:r>
            <a:endParaRPr lang="en-US" sz="4501" b="1" dirty="0">
              <a:solidFill>
                <a:schemeClr val="accent1"/>
              </a:solidFill>
              <a:latin typeface="微软雅黑" panose="020B0503020204020204" charset="-122"/>
              <a:ea typeface="微软雅黑" panose="020B0503020204020204" charset="-122"/>
            </a:endParaRPr>
          </a:p>
        </p:txBody>
      </p:sp>
      <p:grpSp>
        <p:nvGrpSpPr>
          <p:cNvPr id="19" name="组合 18">
            <a:extLst>
              <a:ext uri="{FF2B5EF4-FFF2-40B4-BE49-F238E27FC236}">
                <a16:creationId xmlns:a16="http://schemas.microsoft.com/office/drawing/2014/main" id="{B9B1B780-ED5A-3C85-96AB-96A381B2B1F1}"/>
              </a:ext>
            </a:extLst>
          </p:cNvPr>
          <p:cNvGrpSpPr/>
          <p:nvPr/>
        </p:nvGrpSpPr>
        <p:grpSpPr>
          <a:xfrm>
            <a:off x="0" y="2420888"/>
            <a:ext cx="2643304" cy="4185496"/>
            <a:chOff x="-717662" y="1432809"/>
            <a:chExt cx="3523793" cy="5579693"/>
          </a:xfrm>
        </p:grpSpPr>
        <p:sp>
          <p:nvSpPr>
            <p:cNvPr id="20" name="任意多边形: 形状 9">
              <a:extLst>
                <a:ext uri="{FF2B5EF4-FFF2-40B4-BE49-F238E27FC236}">
                  <a16:creationId xmlns:a16="http://schemas.microsoft.com/office/drawing/2014/main" id="{E2CC5252-4CED-0D60-97C1-B3FE4840406B}"/>
                </a:ext>
              </a:extLst>
            </p:cNvPr>
            <p:cNvSpPr/>
            <p:nvPr/>
          </p:nvSpPr>
          <p:spPr bwMode="auto">
            <a:xfrm>
              <a:off x="134071" y="3082355"/>
              <a:ext cx="2347623" cy="3930147"/>
            </a:xfrm>
            <a:custGeom>
              <a:avLst/>
              <a:gdLst>
                <a:gd name="connsiteX0" fmla="*/ 361058 w 2347623"/>
                <a:gd name="connsiteY0" fmla="*/ 7 h 3930147"/>
                <a:gd name="connsiteX1" fmla="*/ 371500 w 2347623"/>
                <a:gd name="connsiteY1" fmla="*/ 169452 h 3930147"/>
                <a:gd name="connsiteX2" fmla="*/ 521162 w 2347623"/>
                <a:gd name="connsiteY2" fmla="*/ 692521 h 3930147"/>
                <a:gd name="connsiteX3" fmla="*/ 604694 w 2347623"/>
                <a:gd name="connsiteY3" fmla="*/ 876701 h 3930147"/>
                <a:gd name="connsiteX4" fmla="*/ 639499 w 2347623"/>
                <a:gd name="connsiteY4" fmla="*/ 1012994 h 3930147"/>
                <a:gd name="connsiteX5" fmla="*/ 799603 w 2347623"/>
                <a:gd name="connsiteY5" fmla="*/ 1491860 h 3930147"/>
                <a:gd name="connsiteX6" fmla="*/ 950515 w 2347623"/>
                <a:gd name="connsiteY6" fmla="*/ 1941200 h 3930147"/>
                <a:gd name="connsiteX7" fmla="*/ 976568 w 2347623"/>
                <a:gd name="connsiteY7" fmla="*/ 2018771 h 3930147"/>
                <a:gd name="connsiteX8" fmla="*/ 993682 w 2347623"/>
                <a:gd name="connsiteY8" fmla="*/ 1934132 h 3930147"/>
                <a:gd name="connsiteX9" fmla="*/ 1010870 w 2347623"/>
                <a:gd name="connsiteY9" fmla="*/ 1848683 h 3930147"/>
                <a:gd name="connsiteX10" fmla="*/ 1016124 w 2347623"/>
                <a:gd name="connsiteY10" fmla="*/ 1822391 h 3930147"/>
                <a:gd name="connsiteX11" fmla="*/ 1008856 w 2347623"/>
                <a:gd name="connsiteY11" fmla="*/ 1820407 h 3930147"/>
                <a:gd name="connsiteX12" fmla="*/ 1005270 w 2347623"/>
                <a:gd name="connsiteY12" fmla="*/ 1819428 h 3930147"/>
                <a:gd name="connsiteX13" fmla="*/ 1011642 w 2347623"/>
                <a:gd name="connsiteY13" fmla="*/ 1813761 h 3930147"/>
                <a:gd name="connsiteX14" fmla="*/ 1018985 w 2347623"/>
                <a:gd name="connsiteY14" fmla="*/ 1808068 h 3930147"/>
                <a:gd name="connsiteX15" fmla="*/ 1026633 w 2347623"/>
                <a:gd name="connsiteY15" fmla="*/ 1769793 h 3930147"/>
                <a:gd name="connsiteX16" fmla="*/ 1046230 w 2347623"/>
                <a:gd name="connsiteY16" fmla="*/ 1668979 h 3930147"/>
                <a:gd name="connsiteX17" fmla="*/ 1056652 w 2347623"/>
                <a:gd name="connsiteY17" fmla="*/ 1536402 h 3930147"/>
                <a:gd name="connsiteX18" fmla="*/ 1119187 w 2347623"/>
                <a:gd name="connsiteY18" fmla="*/ 1341220 h 3930147"/>
                <a:gd name="connsiteX19" fmla="*/ 1195620 w 2347623"/>
                <a:gd name="connsiteY19" fmla="*/ 821962 h 3930147"/>
                <a:gd name="connsiteX20" fmla="*/ 1167826 w 2347623"/>
                <a:gd name="connsiteY20" fmla="*/ 663606 h 3930147"/>
                <a:gd name="connsiteX21" fmla="*/ 1178249 w 2347623"/>
                <a:gd name="connsiteY21" fmla="*/ 663606 h 3930147"/>
                <a:gd name="connsiteX22" fmla="*/ 1279000 w 2347623"/>
                <a:gd name="connsiteY22" fmla="*/ 704116 h 3930147"/>
                <a:gd name="connsiteX23" fmla="*/ 1254681 w 2347623"/>
                <a:gd name="connsiteY23" fmla="*/ 936125 h 3930147"/>
                <a:gd name="connsiteX24" fmla="*/ 1153929 w 2347623"/>
                <a:gd name="connsiteY24" fmla="*/ 1466431 h 3930147"/>
                <a:gd name="connsiteX25" fmla="*/ 1084446 w 2347623"/>
                <a:gd name="connsiteY25" fmla="*/ 1709489 h 3930147"/>
                <a:gd name="connsiteX26" fmla="*/ 1077497 w 2347623"/>
                <a:gd name="connsiteY26" fmla="*/ 1749538 h 3930147"/>
                <a:gd name="connsiteX27" fmla="*/ 1074436 w 2347623"/>
                <a:gd name="connsiteY27" fmla="*/ 1767182 h 3930147"/>
                <a:gd name="connsiteX28" fmla="*/ 1082484 w 2347623"/>
                <a:gd name="connsiteY28" fmla="*/ 1761391 h 3930147"/>
                <a:gd name="connsiteX29" fmla="*/ 1596462 w 2347623"/>
                <a:gd name="connsiteY29" fmla="*/ 1487786 h 3930147"/>
                <a:gd name="connsiteX30" fmla="*/ 2347623 w 2347623"/>
                <a:gd name="connsiteY30" fmla="*/ 1764155 h 3930147"/>
                <a:gd name="connsiteX31" fmla="*/ 1916401 w 2347623"/>
                <a:gd name="connsiteY31" fmla="*/ 1970510 h 3930147"/>
                <a:gd name="connsiteX32" fmla="*/ 1234792 w 2347623"/>
                <a:gd name="connsiteY32" fmla="*/ 1882072 h 3930147"/>
                <a:gd name="connsiteX33" fmla="*/ 1102099 w 2347623"/>
                <a:gd name="connsiteY33" fmla="*/ 1845856 h 3930147"/>
                <a:gd name="connsiteX34" fmla="*/ 1062654 w 2347623"/>
                <a:gd name="connsiteY34" fmla="*/ 1835090 h 3930147"/>
                <a:gd name="connsiteX35" fmla="*/ 1060995 w 2347623"/>
                <a:gd name="connsiteY35" fmla="*/ 1844655 h 3930147"/>
                <a:gd name="connsiteX36" fmla="*/ 1028859 w 2347623"/>
                <a:gd name="connsiteY36" fmla="*/ 2029882 h 3930147"/>
                <a:gd name="connsiteX37" fmla="*/ 1014093 w 2347623"/>
                <a:gd name="connsiteY37" fmla="*/ 2121489 h 3930147"/>
                <a:gd name="connsiteX38" fmla="*/ 1013112 w 2347623"/>
                <a:gd name="connsiteY38" fmla="*/ 2127579 h 3930147"/>
                <a:gd name="connsiteX39" fmla="*/ 1028011 w 2347623"/>
                <a:gd name="connsiteY39" fmla="*/ 2171943 h 3930147"/>
                <a:gd name="connsiteX40" fmla="*/ 1060641 w 2347623"/>
                <a:gd name="connsiteY40" fmla="*/ 2269097 h 3930147"/>
                <a:gd name="connsiteX41" fmla="*/ 1071083 w 2347623"/>
                <a:gd name="connsiteY41" fmla="*/ 2401706 h 3930147"/>
                <a:gd name="connsiteX42" fmla="*/ 1231186 w 2347623"/>
                <a:gd name="connsiteY42" fmla="*/ 3289451 h 3930147"/>
                <a:gd name="connsiteX43" fmla="*/ 1130251 w 2347623"/>
                <a:gd name="connsiteY43" fmla="*/ 3160526 h 3930147"/>
                <a:gd name="connsiteX44" fmla="*/ 1078044 w 2347623"/>
                <a:gd name="connsiteY44" fmla="*/ 2873206 h 3930147"/>
                <a:gd name="connsiteX45" fmla="*/ 1067602 w 2347623"/>
                <a:gd name="connsiteY45" fmla="*/ 2718495 h 3930147"/>
                <a:gd name="connsiteX46" fmla="*/ 1015394 w 2347623"/>
                <a:gd name="connsiteY46" fmla="*/ 2361187 h 3930147"/>
                <a:gd name="connsiteX47" fmla="*/ 999569 w 2347623"/>
                <a:gd name="connsiteY47" fmla="*/ 2301847 h 3930147"/>
                <a:gd name="connsiteX48" fmla="*/ 990176 w 2347623"/>
                <a:gd name="connsiteY48" fmla="*/ 2269875 h 3930147"/>
                <a:gd name="connsiteX49" fmla="*/ 979026 w 2347623"/>
                <a:gd name="connsiteY49" fmla="*/ 2339055 h 3930147"/>
                <a:gd name="connsiteX50" fmla="*/ 910736 w 2347623"/>
                <a:gd name="connsiteY50" fmla="*/ 2762736 h 3930147"/>
                <a:gd name="connsiteX51" fmla="*/ 875994 w 2347623"/>
                <a:gd name="connsiteY51" fmla="*/ 3013159 h 3930147"/>
                <a:gd name="connsiteX52" fmla="*/ 889891 w 2347623"/>
                <a:gd name="connsiteY52" fmla="*/ 3359331 h 3930147"/>
                <a:gd name="connsiteX53" fmla="*/ 914210 w 2347623"/>
                <a:gd name="connsiteY53" fmla="*/ 3506638 h 3930147"/>
                <a:gd name="connsiteX54" fmla="*/ 910736 w 2347623"/>
                <a:gd name="connsiteY54" fmla="*/ 3786522 h 3930147"/>
                <a:gd name="connsiteX55" fmla="*/ 813459 w 2347623"/>
                <a:gd name="connsiteY55" fmla="*/ 3930147 h 3930147"/>
                <a:gd name="connsiteX56" fmla="*/ 813459 w 2347623"/>
                <a:gd name="connsiteY56" fmla="*/ 3064716 h 3930147"/>
                <a:gd name="connsiteX57" fmla="*/ 796088 w 2347623"/>
                <a:gd name="connsiteY57" fmla="*/ 2939505 h 3930147"/>
                <a:gd name="connsiteX58" fmla="*/ 948952 w 2347623"/>
                <a:gd name="connsiteY58" fmla="*/ 2155093 h 3930147"/>
                <a:gd name="connsiteX59" fmla="*/ 951733 w 2347623"/>
                <a:gd name="connsiteY59" fmla="*/ 2141405 h 3930147"/>
                <a:gd name="connsiteX60" fmla="*/ 942304 w 2347623"/>
                <a:gd name="connsiteY60" fmla="*/ 2110703 h 3930147"/>
                <a:gd name="connsiteX61" fmla="*/ 719551 w 2347623"/>
                <a:gd name="connsiteY61" fmla="*/ 1377669 h 3930147"/>
                <a:gd name="connsiteX62" fmla="*/ 715631 w 2347623"/>
                <a:gd name="connsiteY62" fmla="*/ 1365367 h 3930147"/>
                <a:gd name="connsiteX63" fmla="*/ 708536 w 2347623"/>
                <a:gd name="connsiteY63" fmla="*/ 1429023 h 3930147"/>
                <a:gd name="connsiteX64" fmla="*/ 357741 w 2347623"/>
                <a:gd name="connsiteY64" fmla="*/ 1808459 h 3930147"/>
                <a:gd name="connsiteX65" fmla="*/ 0 w 2347623"/>
                <a:gd name="connsiteY65" fmla="*/ 1852665 h 3930147"/>
                <a:gd name="connsiteX66" fmla="*/ 604340 w 2347623"/>
                <a:gd name="connsiteY66" fmla="*/ 1230095 h 3930147"/>
                <a:gd name="connsiteX67" fmla="*/ 670584 w 2347623"/>
                <a:gd name="connsiteY67" fmla="*/ 1223985 h 3930147"/>
                <a:gd name="connsiteX68" fmla="*/ 661198 w 2347623"/>
                <a:gd name="connsiteY68" fmla="*/ 1194525 h 3930147"/>
                <a:gd name="connsiteX69" fmla="*/ 618616 w 2347623"/>
                <a:gd name="connsiteY69" fmla="*/ 1060880 h 3930147"/>
                <a:gd name="connsiteX70" fmla="*/ 521162 w 2347623"/>
                <a:gd name="connsiteY70" fmla="*/ 821447 h 3930147"/>
                <a:gd name="connsiteX71" fmla="*/ 347136 w 2347623"/>
                <a:gd name="connsiteY71" fmla="*/ 298377 h 3930147"/>
                <a:gd name="connsiteX72" fmla="*/ 284487 w 2347623"/>
                <a:gd name="connsiteY72" fmla="*/ 66311 h 3930147"/>
                <a:gd name="connsiteX73" fmla="*/ 354097 w 2347623"/>
                <a:gd name="connsiteY73" fmla="*/ 3690 h 393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47623" h="3930147">
                  <a:moveTo>
                    <a:pt x="361058" y="7"/>
                  </a:moveTo>
                  <a:cubicBezTo>
                    <a:pt x="361058" y="7"/>
                    <a:pt x="333214" y="-3677"/>
                    <a:pt x="371500" y="169452"/>
                  </a:cubicBezTo>
                  <a:cubicBezTo>
                    <a:pt x="406305" y="346264"/>
                    <a:pt x="521162" y="692521"/>
                    <a:pt x="521162" y="692521"/>
                  </a:cubicBezTo>
                  <a:cubicBezTo>
                    <a:pt x="604694" y="876701"/>
                    <a:pt x="604694" y="876701"/>
                    <a:pt x="604694" y="876701"/>
                  </a:cubicBezTo>
                  <a:cubicBezTo>
                    <a:pt x="604694" y="876701"/>
                    <a:pt x="618616" y="957740"/>
                    <a:pt x="639499" y="1012994"/>
                  </a:cubicBezTo>
                  <a:cubicBezTo>
                    <a:pt x="656902" y="1068247"/>
                    <a:pt x="799603" y="1491860"/>
                    <a:pt x="799603" y="1491860"/>
                  </a:cubicBezTo>
                  <a:cubicBezTo>
                    <a:pt x="864862" y="1686170"/>
                    <a:pt x="913807" y="1831901"/>
                    <a:pt x="950515" y="1941200"/>
                  </a:cubicBezTo>
                  <a:lnTo>
                    <a:pt x="976568" y="2018771"/>
                  </a:lnTo>
                  <a:lnTo>
                    <a:pt x="993682" y="1934132"/>
                  </a:lnTo>
                  <a:cubicBezTo>
                    <a:pt x="999437" y="1905592"/>
                    <a:pt x="1005272" y="1876590"/>
                    <a:pt x="1010870" y="1848683"/>
                  </a:cubicBezTo>
                  <a:lnTo>
                    <a:pt x="1016124" y="1822391"/>
                  </a:lnTo>
                  <a:lnTo>
                    <a:pt x="1008856" y="1820407"/>
                  </a:lnTo>
                  <a:cubicBezTo>
                    <a:pt x="1005270" y="1819428"/>
                    <a:pt x="1005270" y="1819428"/>
                    <a:pt x="1005270" y="1819428"/>
                  </a:cubicBezTo>
                  <a:cubicBezTo>
                    <a:pt x="1005705" y="1818737"/>
                    <a:pt x="1007892" y="1816794"/>
                    <a:pt x="1011642" y="1813761"/>
                  </a:cubicBezTo>
                  <a:lnTo>
                    <a:pt x="1018985" y="1808068"/>
                  </a:lnTo>
                  <a:lnTo>
                    <a:pt x="1026633" y="1769793"/>
                  </a:lnTo>
                  <a:cubicBezTo>
                    <a:pt x="1036241" y="1721458"/>
                    <a:pt x="1043624" y="1683710"/>
                    <a:pt x="1046230" y="1668979"/>
                  </a:cubicBezTo>
                  <a:cubicBezTo>
                    <a:pt x="1056652" y="1613739"/>
                    <a:pt x="1056652" y="1536402"/>
                    <a:pt x="1056652" y="1536402"/>
                  </a:cubicBezTo>
                  <a:cubicBezTo>
                    <a:pt x="1056652" y="1536402"/>
                    <a:pt x="1056652" y="1536402"/>
                    <a:pt x="1119187" y="1341220"/>
                  </a:cubicBezTo>
                  <a:cubicBezTo>
                    <a:pt x="1119187" y="1341220"/>
                    <a:pt x="1188671" y="995048"/>
                    <a:pt x="1195620" y="821962"/>
                  </a:cubicBezTo>
                  <a:cubicBezTo>
                    <a:pt x="1199094" y="652558"/>
                    <a:pt x="1167826" y="663606"/>
                    <a:pt x="1167826" y="663606"/>
                  </a:cubicBezTo>
                  <a:lnTo>
                    <a:pt x="1178249" y="663606"/>
                  </a:lnTo>
                  <a:cubicBezTo>
                    <a:pt x="1178249" y="663606"/>
                    <a:pt x="1178249" y="663606"/>
                    <a:pt x="1279000" y="704116"/>
                  </a:cubicBezTo>
                  <a:cubicBezTo>
                    <a:pt x="1279000" y="704116"/>
                    <a:pt x="1261629" y="877202"/>
                    <a:pt x="1254681" y="936125"/>
                  </a:cubicBezTo>
                  <a:cubicBezTo>
                    <a:pt x="1247732" y="998730"/>
                    <a:pt x="1160878" y="1425922"/>
                    <a:pt x="1153929" y="1466431"/>
                  </a:cubicBezTo>
                  <a:cubicBezTo>
                    <a:pt x="1143507" y="1503258"/>
                    <a:pt x="1084446" y="1709489"/>
                    <a:pt x="1084446" y="1709489"/>
                  </a:cubicBezTo>
                  <a:cubicBezTo>
                    <a:pt x="1084446" y="1709489"/>
                    <a:pt x="1084446" y="1709489"/>
                    <a:pt x="1077497" y="1749538"/>
                  </a:cubicBezTo>
                  <a:lnTo>
                    <a:pt x="1074436" y="1767182"/>
                  </a:lnTo>
                  <a:lnTo>
                    <a:pt x="1082484" y="1761391"/>
                  </a:lnTo>
                  <a:cubicBezTo>
                    <a:pt x="1219577" y="1663971"/>
                    <a:pt x="1499958" y="1479495"/>
                    <a:pt x="1596462" y="1487786"/>
                  </a:cubicBezTo>
                  <a:cubicBezTo>
                    <a:pt x="1739043" y="1498841"/>
                    <a:pt x="2006819" y="1454622"/>
                    <a:pt x="2347623" y="1764155"/>
                  </a:cubicBezTo>
                  <a:cubicBezTo>
                    <a:pt x="2347623" y="1764155"/>
                    <a:pt x="2031162" y="1955770"/>
                    <a:pt x="1916401" y="1970510"/>
                  </a:cubicBezTo>
                  <a:cubicBezTo>
                    <a:pt x="1805118" y="1988934"/>
                    <a:pt x="1460835" y="1944715"/>
                    <a:pt x="1234792" y="1882072"/>
                  </a:cubicBezTo>
                  <a:cubicBezTo>
                    <a:pt x="1177411" y="1866411"/>
                    <a:pt x="1134376" y="1854665"/>
                    <a:pt x="1102099" y="1845856"/>
                  </a:cubicBezTo>
                  <a:lnTo>
                    <a:pt x="1062654" y="1835090"/>
                  </a:lnTo>
                  <a:lnTo>
                    <a:pt x="1060995" y="1844655"/>
                  </a:lnTo>
                  <a:cubicBezTo>
                    <a:pt x="1053178" y="1889710"/>
                    <a:pt x="1042755" y="1949784"/>
                    <a:pt x="1028859" y="2029882"/>
                  </a:cubicBezTo>
                  <a:cubicBezTo>
                    <a:pt x="1028859" y="2029882"/>
                    <a:pt x="1028859" y="2029882"/>
                    <a:pt x="1014093" y="2121489"/>
                  </a:cubicBezTo>
                  <a:lnTo>
                    <a:pt x="1013112" y="2127579"/>
                  </a:lnTo>
                  <a:lnTo>
                    <a:pt x="1028011" y="2171943"/>
                  </a:lnTo>
                  <a:cubicBezTo>
                    <a:pt x="1060641" y="2269097"/>
                    <a:pt x="1060641" y="2269097"/>
                    <a:pt x="1060641" y="2269097"/>
                  </a:cubicBezTo>
                  <a:cubicBezTo>
                    <a:pt x="1060641" y="2269097"/>
                    <a:pt x="1064122" y="2372238"/>
                    <a:pt x="1071083" y="2401706"/>
                  </a:cubicBezTo>
                  <a:cubicBezTo>
                    <a:pt x="1078044" y="2427491"/>
                    <a:pt x="1231186" y="3289451"/>
                    <a:pt x="1231186" y="3289451"/>
                  </a:cubicBezTo>
                  <a:cubicBezTo>
                    <a:pt x="1231186" y="3289451"/>
                    <a:pt x="1137212" y="3178943"/>
                    <a:pt x="1130251" y="3160526"/>
                  </a:cubicBezTo>
                  <a:cubicBezTo>
                    <a:pt x="1126771" y="3145791"/>
                    <a:pt x="1081524" y="2895307"/>
                    <a:pt x="1078044" y="2873206"/>
                  </a:cubicBezTo>
                  <a:cubicBezTo>
                    <a:pt x="1078044" y="2851104"/>
                    <a:pt x="1071083" y="2725862"/>
                    <a:pt x="1067602" y="2718495"/>
                  </a:cubicBezTo>
                  <a:cubicBezTo>
                    <a:pt x="1067602" y="2707444"/>
                    <a:pt x="1022355" y="2409074"/>
                    <a:pt x="1015394" y="2361187"/>
                  </a:cubicBezTo>
                  <a:cubicBezTo>
                    <a:pt x="1012784" y="2349216"/>
                    <a:pt x="1006911" y="2327574"/>
                    <a:pt x="999569" y="2301847"/>
                  </a:cubicBezTo>
                  <a:lnTo>
                    <a:pt x="990176" y="2269875"/>
                  </a:lnTo>
                  <a:lnTo>
                    <a:pt x="979026" y="2339055"/>
                  </a:lnTo>
                  <a:cubicBezTo>
                    <a:pt x="962415" y="2442113"/>
                    <a:pt x="940267" y="2579523"/>
                    <a:pt x="910736" y="2762736"/>
                  </a:cubicBezTo>
                  <a:cubicBezTo>
                    <a:pt x="910736" y="2762736"/>
                    <a:pt x="875994" y="2965284"/>
                    <a:pt x="875994" y="3013159"/>
                  </a:cubicBezTo>
                  <a:cubicBezTo>
                    <a:pt x="875994" y="3061034"/>
                    <a:pt x="889891" y="3351966"/>
                    <a:pt x="889891" y="3359331"/>
                  </a:cubicBezTo>
                  <a:cubicBezTo>
                    <a:pt x="889891" y="3366696"/>
                    <a:pt x="910736" y="3484542"/>
                    <a:pt x="914210" y="3506638"/>
                  </a:cubicBezTo>
                  <a:cubicBezTo>
                    <a:pt x="917685" y="3528735"/>
                    <a:pt x="914210" y="3771792"/>
                    <a:pt x="910736" y="3786522"/>
                  </a:cubicBezTo>
                  <a:cubicBezTo>
                    <a:pt x="910736" y="3801253"/>
                    <a:pt x="813459" y="3930147"/>
                    <a:pt x="813459" y="3930147"/>
                  </a:cubicBezTo>
                  <a:cubicBezTo>
                    <a:pt x="813459" y="3930147"/>
                    <a:pt x="809985" y="3090495"/>
                    <a:pt x="813459" y="3064716"/>
                  </a:cubicBezTo>
                  <a:cubicBezTo>
                    <a:pt x="816933" y="3035255"/>
                    <a:pt x="796088" y="2939505"/>
                    <a:pt x="796088" y="2939505"/>
                  </a:cubicBezTo>
                  <a:cubicBezTo>
                    <a:pt x="796088" y="2939505"/>
                    <a:pt x="796088" y="2939505"/>
                    <a:pt x="948952" y="2155093"/>
                  </a:cubicBezTo>
                  <a:lnTo>
                    <a:pt x="951733" y="2141405"/>
                  </a:lnTo>
                  <a:lnTo>
                    <a:pt x="942304" y="2110703"/>
                  </a:lnTo>
                  <a:cubicBezTo>
                    <a:pt x="719551" y="1377669"/>
                    <a:pt x="719551" y="1377669"/>
                    <a:pt x="719551" y="1377669"/>
                  </a:cubicBezTo>
                  <a:lnTo>
                    <a:pt x="715631" y="1365367"/>
                  </a:lnTo>
                  <a:lnTo>
                    <a:pt x="708536" y="1429023"/>
                  </a:lnTo>
                  <a:cubicBezTo>
                    <a:pt x="680751" y="1521119"/>
                    <a:pt x="482777" y="1764253"/>
                    <a:pt x="357741" y="1808459"/>
                  </a:cubicBezTo>
                  <a:cubicBezTo>
                    <a:pt x="232706" y="1852665"/>
                    <a:pt x="0" y="1852665"/>
                    <a:pt x="0" y="1852665"/>
                  </a:cubicBezTo>
                  <a:cubicBezTo>
                    <a:pt x="0" y="1852665"/>
                    <a:pt x="288277" y="1252198"/>
                    <a:pt x="604340" y="1230095"/>
                  </a:cubicBezTo>
                  <a:lnTo>
                    <a:pt x="670584" y="1223985"/>
                  </a:lnTo>
                  <a:lnTo>
                    <a:pt x="661198" y="1194525"/>
                  </a:lnTo>
                  <a:cubicBezTo>
                    <a:pt x="618616" y="1060880"/>
                    <a:pt x="618616" y="1060880"/>
                    <a:pt x="618616" y="1060880"/>
                  </a:cubicBezTo>
                  <a:cubicBezTo>
                    <a:pt x="618616" y="1060880"/>
                    <a:pt x="535084" y="858283"/>
                    <a:pt x="521162" y="821447"/>
                  </a:cubicBezTo>
                  <a:cubicBezTo>
                    <a:pt x="507240" y="784611"/>
                    <a:pt x="364539" y="360998"/>
                    <a:pt x="347136" y="298377"/>
                  </a:cubicBezTo>
                  <a:cubicBezTo>
                    <a:pt x="333214" y="239440"/>
                    <a:pt x="284487" y="66311"/>
                    <a:pt x="284487" y="66311"/>
                  </a:cubicBezTo>
                  <a:cubicBezTo>
                    <a:pt x="354097" y="3690"/>
                    <a:pt x="354097" y="3690"/>
                    <a:pt x="354097" y="36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350"/>
            </a:p>
          </p:txBody>
        </p:sp>
        <p:grpSp>
          <p:nvGrpSpPr>
            <p:cNvPr id="21" name="组合 20">
              <a:extLst>
                <a:ext uri="{FF2B5EF4-FFF2-40B4-BE49-F238E27FC236}">
                  <a16:creationId xmlns:a16="http://schemas.microsoft.com/office/drawing/2014/main" id="{BF4EA041-AFC4-0185-A2AD-F89F62ED0A49}"/>
                </a:ext>
              </a:extLst>
            </p:cNvPr>
            <p:cNvGrpSpPr/>
            <p:nvPr/>
          </p:nvGrpSpPr>
          <p:grpSpPr>
            <a:xfrm>
              <a:off x="-717662" y="1432809"/>
              <a:ext cx="3523793" cy="2777463"/>
              <a:chOff x="-799860" y="1488569"/>
              <a:chExt cx="3523793" cy="2777463"/>
            </a:xfrm>
          </p:grpSpPr>
          <p:pic>
            <p:nvPicPr>
              <p:cNvPr id="22" name="装饰1">
                <a:extLst>
                  <a:ext uri="{FF2B5EF4-FFF2-40B4-BE49-F238E27FC236}">
                    <a16:creationId xmlns:a16="http://schemas.microsoft.com/office/drawing/2014/main" id="{67168E5E-40D5-5338-51C6-C1849D9829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3782" y="3052823"/>
                <a:ext cx="1755800" cy="1213209"/>
              </a:xfrm>
              <a:prstGeom prst="rect">
                <a:avLst/>
              </a:prstGeom>
            </p:spPr>
          </p:pic>
          <p:pic>
            <p:nvPicPr>
              <p:cNvPr id="23" name="装饰2">
                <a:extLst>
                  <a:ext uri="{FF2B5EF4-FFF2-40B4-BE49-F238E27FC236}">
                    <a16:creationId xmlns:a16="http://schemas.microsoft.com/office/drawing/2014/main" id="{AB30A678-2BFF-3AAB-B5DB-361824B69CC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860" y="1488569"/>
                <a:ext cx="3523793" cy="2353260"/>
              </a:xfrm>
              <a:prstGeom prst="rect">
                <a:avLst/>
              </a:prstGeom>
            </p:spPr>
          </p:pic>
        </p:grpSp>
      </p:grpSp>
    </p:spTree>
    <p:extLst>
      <p:ext uri="{BB962C8B-B14F-4D97-AF65-F5344CB8AC3E}">
        <p14:creationId xmlns:p14="http://schemas.microsoft.com/office/powerpoint/2010/main" val="3808094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椭圆 4">
            <a:extLst>
              <a:ext uri="{FF2B5EF4-FFF2-40B4-BE49-F238E27FC236}">
                <a16:creationId xmlns:a16="http://schemas.microsoft.com/office/drawing/2014/main" id="{995A54C6-5D9D-41FC-8845-D5329F850F3B}"/>
              </a:ext>
            </a:extLst>
          </p:cNvPr>
          <p:cNvSpPr/>
          <p:nvPr/>
        </p:nvSpPr>
        <p:spPr>
          <a:xfrm>
            <a:off x="-189999" y="5455341"/>
            <a:ext cx="1031085" cy="1031085"/>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5">
            <a:extLst>
              <a:ext uri="{FF2B5EF4-FFF2-40B4-BE49-F238E27FC236}">
                <a16:creationId xmlns:a16="http://schemas.microsoft.com/office/drawing/2014/main" id="{BC14F331-3603-6A87-6B1B-8D5CA14C9189}"/>
              </a:ext>
            </a:extLst>
          </p:cNvPr>
          <p:cNvSpPr/>
          <p:nvPr/>
        </p:nvSpPr>
        <p:spPr>
          <a:xfrm>
            <a:off x="173116" y="5063474"/>
            <a:ext cx="237927" cy="2379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
            <a:extLst>
              <a:ext uri="{FF2B5EF4-FFF2-40B4-BE49-F238E27FC236}">
                <a16:creationId xmlns:a16="http://schemas.microsoft.com/office/drawing/2014/main" id="{D434E122-0C94-335F-0EF9-552DACD92982}"/>
              </a:ext>
            </a:extLst>
          </p:cNvPr>
          <p:cNvSpPr/>
          <p:nvPr/>
        </p:nvSpPr>
        <p:spPr>
          <a:xfrm>
            <a:off x="1003838" y="5813438"/>
            <a:ext cx="135755" cy="13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7">
            <a:extLst>
              <a:ext uri="{FF2B5EF4-FFF2-40B4-BE49-F238E27FC236}">
                <a16:creationId xmlns:a16="http://schemas.microsoft.com/office/drawing/2014/main" id="{A6DD7720-4897-C957-048B-0A0C639B4092}"/>
              </a:ext>
            </a:extLst>
          </p:cNvPr>
          <p:cNvSpPr/>
          <p:nvPr/>
        </p:nvSpPr>
        <p:spPr>
          <a:xfrm>
            <a:off x="8440995" y="5301401"/>
            <a:ext cx="1262856" cy="126285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9">
            <a:extLst>
              <a:ext uri="{FF2B5EF4-FFF2-40B4-BE49-F238E27FC236}">
                <a16:creationId xmlns:a16="http://schemas.microsoft.com/office/drawing/2014/main" id="{6761721E-5310-5F84-3FAF-BD81A2FC87A8}"/>
              </a:ext>
            </a:extLst>
          </p:cNvPr>
          <p:cNvSpPr/>
          <p:nvPr/>
        </p:nvSpPr>
        <p:spPr>
          <a:xfrm>
            <a:off x="8257701" y="1130737"/>
            <a:ext cx="619232" cy="34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1"/>
          <p:cNvSpPr txBox="1"/>
          <p:nvPr>
            <p:custDataLst>
              <p:tags r:id="rId1"/>
            </p:custDataLst>
          </p:nvPr>
        </p:nvSpPr>
        <p:spPr>
          <a:xfrm>
            <a:off x="296673" y="290436"/>
            <a:ext cx="5724922" cy="535874"/>
          </a:xfrm>
          <a:prstGeom prst="rect">
            <a:avLst/>
          </a:prstGeom>
          <a:noFill/>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zh-CN" altLang="en-US" sz="4400" b="1" dirty="0" smtClean="0">
                <a:solidFill>
                  <a:srgbClr val="0070C0"/>
                </a:solidFill>
                <a:latin typeface="+mj-ea"/>
                <a:ea typeface="+mj-ea"/>
                <a:sym typeface="思源黑体 CN" panose="020B0500000000000000" pitchFamily="34" charset="-122"/>
              </a:rPr>
              <a:t>高校</a:t>
            </a:r>
            <a:r>
              <a:rPr lang="zh-CN" altLang="en-US" sz="4400" b="1" dirty="0">
                <a:solidFill>
                  <a:srgbClr val="0070C0"/>
                </a:solidFill>
                <a:latin typeface="+mj-ea"/>
                <a:ea typeface="+mj-ea"/>
                <a:sym typeface="思源黑体 CN" panose="020B0500000000000000" pitchFamily="34" charset="-122"/>
              </a:rPr>
              <a:t>实验室</a:t>
            </a:r>
            <a:r>
              <a:rPr lang="zh-CN" altLang="en-ID" sz="4400" b="1" dirty="0" smtClean="0">
                <a:solidFill>
                  <a:srgbClr val="0070C0"/>
                </a:solidFill>
                <a:latin typeface="+mj-ea"/>
                <a:ea typeface="+mj-ea"/>
                <a:sym typeface="思源黑体 CN" panose="020B0500000000000000" pitchFamily="34" charset="-122"/>
              </a:rPr>
              <a:t>火灾</a:t>
            </a:r>
            <a:r>
              <a:rPr lang="zh-CN" altLang="en-ID" sz="4400" b="1" dirty="0">
                <a:solidFill>
                  <a:srgbClr val="0070C0"/>
                </a:solidFill>
                <a:latin typeface="+mj-ea"/>
                <a:ea typeface="+mj-ea"/>
                <a:sym typeface="思源黑体 CN" panose="020B0500000000000000" pitchFamily="34" charset="-122"/>
              </a:rPr>
              <a:t>案例</a:t>
            </a:r>
          </a:p>
        </p:txBody>
      </p:sp>
      <p:pic>
        <p:nvPicPr>
          <p:cNvPr id="2050" name="Picture 2" descr="图片"/>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086" y="1322731"/>
            <a:ext cx="3199838" cy="2731575"/>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8492" y="1571280"/>
            <a:ext cx="3343267" cy="4399603"/>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043" y="4289740"/>
            <a:ext cx="3597449" cy="2354493"/>
          </a:xfrm>
          <a:prstGeom prst="rect">
            <a:avLst/>
          </a:prstGeom>
        </p:spPr>
      </p:pic>
    </p:spTree>
    <p:extLst>
      <p:ext uri="{BB962C8B-B14F-4D97-AF65-F5344CB8AC3E}">
        <p14:creationId xmlns:p14="http://schemas.microsoft.com/office/powerpoint/2010/main" val="2827009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椭圆 4">
            <a:extLst>
              <a:ext uri="{FF2B5EF4-FFF2-40B4-BE49-F238E27FC236}">
                <a16:creationId xmlns:a16="http://schemas.microsoft.com/office/drawing/2014/main" id="{995A54C6-5D9D-41FC-8845-D5329F850F3B}"/>
              </a:ext>
            </a:extLst>
          </p:cNvPr>
          <p:cNvSpPr/>
          <p:nvPr/>
        </p:nvSpPr>
        <p:spPr>
          <a:xfrm>
            <a:off x="-189999" y="5455341"/>
            <a:ext cx="1031085" cy="1031085"/>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5">
            <a:extLst>
              <a:ext uri="{FF2B5EF4-FFF2-40B4-BE49-F238E27FC236}">
                <a16:creationId xmlns:a16="http://schemas.microsoft.com/office/drawing/2014/main" id="{BC14F331-3603-6A87-6B1B-8D5CA14C9189}"/>
              </a:ext>
            </a:extLst>
          </p:cNvPr>
          <p:cNvSpPr/>
          <p:nvPr/>
        </p:nvSpPr>
        <p:spPr>
          <a:xfrm>
            <a:off x="173116" y="5063474"/>
            <a:ext cx="237927" cy="2379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
            <a:extLst>
              <a:ext uri="{FF2B5EF4-FFF2-40B4-BE49-F238E27FC236}">
                <a16:creationId xmlns:a16="http://schemas.microsoft.com/office/drawing/2014/main" id="{D434E122-0C94-335F-0EF9-552DACD92982}"/>
              </a:ext>
            </a:extLst>
          </p:cNvPr>
          <p:cNvSpPr/>
          <p:nvPr/>
        </p:nvSpPr>
        <p:spPr>
          <a:xfrm>
            <a:off x="1003838" y="5813438"/>
            <a:ext cx="135755" cy="13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7">
            <a:extLst>
              <a:ext uri="{FF2B5EF4-FFF2-40B4-BE49-F238E27FC236}">
                <a16:creationId xmlns:a16="http://schemas.microsoft.com/office/drawing/2014/main" id="{A6DD7720-4897-C957-048B-0A0C639B4092}"/>
              </a:ext>
            </a:extLst>
          </p:cNvPr>
          <p:cNvSpPr/>
          <p:nvPr/>
        </p:nvSpPr>
        <p:spPr>
          <a:xfrm>
            <a:off x="8440995" y="5301401"/>
            <a:ext cx="1262856" cy="126285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9">
            <a:extLst>
              <a:ext uri="{FF2B5EF4-FFF2-40B4-BE49-F238E27FC236}">
                <a16:creationId xmlns:a16="http://schemas.microsoft.com/office/drawing/2014/main" id="{6761721E-5310-5F84-3FAF-BD81A2FC87A8}"/>
              </a:ext>
            </a:extLst>
          </p:cNvPr>
          <p:cNvSpPr/>
          <p:nvPr/>
        </p:nvSpPr>
        <p:spPr>
          <a:xfrm>
            <a:off x="8257701" y="1130737"/>
            <a:ext cx="619232" cy="34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平滑3"/>
          <p:cNvSpPr/>
          <p:nvPr>
            <p:custDataLst>
              <p:tags r:id="rId1"/>
            </p:custDataLst>
          </p:nvPr>
        </p:nvSpPr>
        <p:spPr>
          <a:xfrm>
            <a:off x="1" y="4456628"/>
            <a:ext cx="3394548" cy="1544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en-US" altLang="zh-CN" sz="1013">
              <a:solidFill>
                <a:schemeClr val="lt1"/>
              </a:solidFill>
              <a:latin typeface="微软雅黑" panose="020B0503020204020204" charset="-122"/>
              <a:ea typeface="微软雅黑" panose="020B0503020204020204" charset="-122"/>
            </a:endParaRPr>
          </a:p>
        </p:txBody>
      </p:sp>
      <p:sp>
        <p:nvSpPr>
          <p:cNvPr id="3" name="矩形 2"/>
          <p:cNvSpPr/>
          <p:nvPr/>
        </p:nvSpPr>
        <p:spPr>
          <a:xfrm>
            <a:off x="-323750" y="1678871"/>
            <a:ext cx="4572000" cy="2246769"/>
          </a:xfrm>
          <a:prstGeom prst="rect">
            <a:avLst/>
          </a:prstGeom>
        </p:spPr>
        <p:txBody>
          <a:bodyPr>
            <a:spAutoFit/>
          </a:bodyPr>
          <a:lstStyle/>
          <a:p>
            <a:pPr algn="ctr"/>
            <a:r>
              <a:rPr lang="en-US" altLang="zh-CN" sz="2800" dirty="0">
                <a:latin typeface="楷体" panose="02010609060101010101" pitchFamily="49" charset="-122"/>
                <a:ea typeface="楷体" panose="02010609060101010101" pitchFamily="49" charset="-122"/>
              </a:rPr>
              <a:t>1</a:t>
            </a:r>
            <a:r>
              <a:rPr lang="zh-CN" altLang="en-US" sz="2800" dirty="0">
                <a:latin typeface="楷体" panose="02010609060101010101" pitchFamily="49" charset="-122"/>
                <a:ea typeface="楷体" panose="02010609060101010101" pitchFamily="49" charset="-122"/>
              </a:rPr>
              <a:t>月</a:t>
            </a:r>
            <a:r>
              <a:rPr lang="en-US" altLang="zh-CN" sz="2800" dirty="0">
                <a:latin typeface="楷体" panose="02010609060101010101" pitchFamily="49" charset="-122"/>
                <a:ea typeface="楷体" panose="02010609060101010101" pitchFamily="49" charset="-122"/>
              </a:rPr>
              <a:t>9</a:t>
            </a:r>
            <a:r>
              <a:rPr lang="zh-CN" altLang="en-US" sz="2800" dirty="0">
                <a:latin typeface="楷体" panose="02010609060101010101" pitchFamily="49" charset="-122"/>
                <a:ea typeface="楷体" panose="02010609060101010101" pitchFamily="49" charset="-122"/>
              </a:rPr>
              <a:t>日</a:t>
            </a:r>
            <a:r>
              <a:rPr lang="en-US" altLang="zh-CN" sz="2800" dirty="0">
                <a:latin typeface="楷体" panose="02010609060101010101" pitchFamily="49" charset="-122"/>
                <a:ea typeface="楷体" panose="02010609060101010101" pitchFamily="49" charset="-122"/>
              </a:rPr>
              <a:t>23</a:t>
            </a:r>
            <a:r>
              <a:rPr lang="zh-CN" altLang="en-US" sz="2800" dirty="0">
                <a:latin typeface="楷体" panose="02010609060101010101" pitchFamily="49" charset="-122"/>
                <a:ea typeface="楷体" panose="02010609060101010101" pitchFamily="49" charset="-122"/>
              </a:rPr>
              <a:t>时</a:t>
            </a:r>
            <a:r>
              <a:rPr lang="en-US" altLang="zh-CN" sz="2800" dirty="0">
                <a:latin typeface="楷体" panose="02010609060101010101" pitchFamily="49" charset="-122"/>
                <a:ea typeface="楷体" panose="02010609060101010101" pitchFamily="49" charset="-122"/>
              </a:rPr>
              <a:t>19</a:t>
            </a:r>
            <a:r>
              <a:rPr lang="zh-CN" altLang="en-US" sz="2800" dirty="0">
                <a:latin typeface="楷体" panose="02010609060101010101" pitchFamily="49" charset="-122"/>
                <a:ea typeface="楷体" panose="02010609060101010101" pitchFamily="49" charset="-122"/>
              </a:rPr>
              <a:t>分许</a:t>
            </a:r>
          </a:p>
          <a:p>
            <a:pPr algn="ctr"/>
            <a:r>
              <a:rPr lang="zh-CN" altLang="en-US" sz="2800" dirty="0">
                <a:latin typeface="楷体" panose="02010609060101010101" pitchFamily="49" charset="-122"/>
                <a:ea typeface="楷体" panose="02010609060101010101" pitchFamily="49" charset="-122"/>
              </a:rPr>
              <a:t>浙江湖州</a:t>
            </a:r>
          </a:p>
          <a:p>
            <a:pPr algn="ctr"/>
            <a:r>
              <a:rPr lang="zh-CN" altLang="en-US" sz="2800" dirty="0">
                <a:latin typeface="楷体" panose="02010609060101010101" pitchFamily="49" charset="-122"/>
                <a:ea typeface="楷体" panose="02010609060101010101" pitchFamily="49" charset="-122"/>
              </a:rPr>
              <a:t>市消防救援支队指挥中心</a:t>
            </a:r>
          </a:p>
          <a:p>
            <a:pPr algn="ctr"/>
            <a:r>
              <a:rPr lang="zh-CN" altLang="en-US" sz="2800" dirty="0">
                <a:latin typeface="楷体" panose="02010609060101010101" pitchFamily="49" charset="-122"/>
                <a:ea typeface="楷体" panose="02010609060101010101" pitchFamily="49" charset="-122"/>
              </a:rPr>
              <a:t>接到报警称</a:t>
            </a:r>
          </a:p>
          <a:p>
            <a:pPr algn="ctr"/>
            <a:r>
              <a:rPr lang="zh-CN" altLang="en-US" sz="2800" dirty="0">
                <a:latin typeface="楷体" panose="02010609060101010101" pitchFamily="49" charset="-122"/>
                <a:ea typeface="楷体" panose="02010609060101010101" pitchFamily="49" charset="-122"/>
              </a:rPr>
              <a:t>湖州师范学院起火</a:t>
            </a:r>
            <a:endParaRPr lang="zh-CN" altLang="en-US" sz="2800" b="0" i="0" dirty="0">
              <a:effectLst/>
              <a:latin typeface="楷体" panose="02010609060101010101" pitchFamily="49" charset="-122"/>
              <a:ea typeface="楷体" panose="02010609060101010101" pitchFamily="49" charset="-122"/>
            </a:endParaRPr>
          </a:p>
        </p:txBody>
      </p:sp>
      <p:pic>
        <p:nvPicPr>
          <p:cNvPr id="3074" name="Picture 2" descr="图片"/>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2233" y="491901"/>
            <a:ext cx="3437505" cy="6072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1"/>
          <p:cNvSpPr txBox="1"/>
          <p:nvPr>
            <p:custDataLst>
              <p:tags r:id="rId2"/>
            </p:custDataLst>
          </p:nvPr>
        </p:nvSpPr>
        <p:spPr>
          <a:xfrm>
            <a:off x="554662" y="657768"/>
            <a:ext cx="1872208" cy="535874"/>
          </a:xfrm>
          <a:prstGeom prst="rect">
            <a:avLst/>
          </a:prstGeom>
          <a:noFill/>
        </p:spPr>
        <p:txBody>
          <a:bodyPr wrap="square"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zh-CN" altLang="en-ID" sz="2800" b="1" dirty="0" smtClean="0">
                <a:solidFill>
                  <a:srgbClr val="0070C0"/>
                </a:solidFill>
                <a:latin typeface="方正姚体" panose="02010601030101010101" pitchFamily="2" charset="-122"/>
                <a:ea typeface="方正姚体" panose="02010601030101010101" pitchFamily="2" charset="-122"/>
                <a:sym typeface="思源黑体 CN" panose="020B0500000000000000" pitchFamily="34" charset="-122"/>
              </a:rPr>
              <a:t>火灾</a:t>
            </a:r>
            <a:r>
              <a:rPr lang="zh-CN" altLang="en-ID" sz="2800" b="1" dirty="0">
                <a:solidFill>
                  <a:srgbClr val="0070C0"/>
                </a:solidFill>
                <a:latin typeface="方正姚体" panose="02010601030101010101" pitchFamily="2" charset="-122"/>
                <a:ea typeface="方正姚体" panose="02010601030101010101" pitchFamily="2" charset="-122"/>
                <a:sym typeface="思源黑体 CN" panose="020B0500000000000000" pitchFamily="34" charset="-122"/>
              </a:rPr>
              <a:t>案例</a:t>
            </a:r>
          </a:p>
        </p:txBody>
      </p:sp>
    </p:spTree>
    <p:extLst>
      <p:ext uri="{BB962C8B-B14F-4D97-AF65-F5344CB8AC3E}">
        <p14:creationId xmlns:p14="http://schemas.microsoft.com/office/powerpoint/2010/main" val="4276089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椭圆 4">
            <a:extLst>
              <a:ext uri="{FF2B5EF4-FFF2-40B4-BE49-F238E27FC236}">
                <a16:creationId xmlns:a16="http://schemas.microsoft.com/office/drawing/2014/main" id="{995A54C6-5D9D-41FC-8845-D5329F850F3B}"/>
              </a:ext>
            </a:extLst>
          </p:cNvPr>
          <p:cNvSpPr/>
          <p:nvPr/>
        </p:nvSpPr>
        <p:spPr>
          <a:xfrm>
            <a:off x="-189999" y="5455341"/>
            <a:ext cx="1031085" cy="1031085"/>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5">
            <a:extLst>
              <a:ext uri="{FF2B5EF4-FFF2-40B4-BE49-F238E27FC236}">
                <a16:creationId xmlns:a16="http://schemas.microsoft.com/office/drawing/2014/main" id="{BC14F331-3603-6A87-6B1B-8D5CA14C9189}"/>
              </a:ext>
            </a:extLst>
          </p:cNvPr>
          <p:cNvSpPr/>
          <p:nvPr/>
        </p:nvSpPr>
        <p:spPr>
          <a:xfrm>
            <a:off x="173116" y="5063474"/>
            <a:ext cx="237927" cy="2379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
            <a:extLst>
              <a:ext uri="{FF2B5EF4-FFF2-40B4-BE49-F238E27FC236}">
                <a16:creationId xmlns:a16="http://schemas.microsoft.com/office/drawing/2014/main" id="{D434E122-0C94-335F-0EF9-552DACD92982}"/>
              </a:ext>
            </a:extLst>
          </p:cNvPr>
          <p:cNvSpPr/>
          <p:nvPr/>
        </p:nvSpPr>
        <p:spPr>
          <a:xfrm>
            <a:off x="1003838" y="5813438"/>
            <a:ext cx="135755" cy="13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7">
            <a:extLst>
              <a:ext uri="{FF2B5EF4-FFF2-40B4-BE49-F238E27FC236}">
                <a16:creationId xmlns:a16="http://schemas.microsoft.com/office/drawing/2014/main" id="{A6DD7720-4897-C957-048B-0A0C639B4092}"/>
              </a:ext>
            </a:extLst>
          </p:cNvPr>
          <p:cNvSpPr/>
          <p:nvPr/>
        </p:nvSpPr>
        <p:spPr>
          <a:xfrm>
            <a:off x="8440995" y="5301401"/>
            <a:ext cx="1262856" cy="126285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Freeform: Shape 51">
            <a:extLst>
              <a:ext uri="{FF2B5EF4-FFF2-40B4-BE49-F238E27FC236}">
                <a16:creationId xmlns:a16="http://schemas.microsoft.com/office/drawing/2014/main" id="{24E39A2E-2A10-B5F1-0C7B-E2C54F9A8AE3}"/>
              </a:ext>
            </a:extLst>
          </p:cNvPr>
          <p:cNvSpPr/>
          <p:nvPr>
            <p:custDataLst>
              <p:tags r:id="rId1"/>
            </p:custDataLst>
          </p:nvPr>
        </p:nvSpPr>
        <p:spPr>
          <a:xfrm>
            <a:off x="411043" y="1165032"/>
            <a:ext cx="860084" cy="149580"/>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58" name="矩形 9">
            <a:extLst>
              <a:ext uri="{FF2B5EF4-FFF2-40B4-BE49-F238E27FC236}">
                <a16:creationId xmlns:a16="http://schemas.microsoft.com/office/drawing/2014/main" id="{6761721E-5310-5F84-3FAF-BD81A2FC87A8}"/>
              </a:ext>
            </a:extLst>
          </p:cNvPr>
          <p:cNvSpPr/>
          <p:nvPr/>
        </p:nvSpPr>
        <p:spPr>
          <a:xfrm>
            <a:off x="8257701" y="1130737"/>
            <a:ext cx="619232" cy="342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1"/>
          <p:cNvSpPr txBox="1"/>
          <p:nvPr>
            <p:custDataLst>
              <p:tags r:id="rId2"/>
            </p:custDataLst>
          </p:nvPr>
        </p:nvSpPr>
        <p:spPr>
          <a:xfrm>
            <a:off x="365748" y="157943"/>
            <a:ext cx="1872208" cy="535874"/>
          </a:xfrm>
          <a:prstGeom prst="rect">
            <a:avLst/>
          </a:prstGeom>
          <a:noFill/>
        </p:spPr>
        <p:txBody>
          <a:bodyPr wrap="square" rtlCol="0" anchor="ctr" anchorCtr="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zh-CN" altLang="en-ID" sz="2800" b="1" dirty="0" smtClean="0">
                <a:solidFill>
                  <a:srgbClr val="0070C0"/>
                </a:solidFill>
                <a:latin typeface="方正姚体" panose="02010601030101010101" pitchFamily="2" charset="-122"/>
                <a:ea typeface="方正姚体" panose="02010601030101010101" pitchFamily="2" charset="-122"/>
                <a:sym typeface="思源黑体 CN" panose="020B0500000000000000" pitchFamily="34" charset="-122"/>
              </a:rPr>
              <a:t>火灾</a:t>
            </a:r>
            <a:r>
              <a:rPr lang="zh-CN" altLang="en-ID" sz="2800" b="1" dirty="0">
                <a:solidFill>
                  <a:srgbClr val="0070C0"/>
                </a:solidFill>
                <a:latin typeface="方正姚体" panose="02010601030101010101" pitchFamily="2" charset="-122"/>
                <a:ea typeface="方正姚体" panose="02010601030101010101" pitchFamily="2" charset="-122"/>
                <a:sym typeface="思源黑体 CN" panose="020B0500000000000000" pitchFamily="34" charset="-122"/>
              </a:rPr>
              <a:t>案例</a:t>
            </a:r>
          </a:p>
        </p:txBody>
      </p:sp>
      <p:grpSp>
        <p:nvGrpSpPr>
          <p:cNvPr id="12" name="组合 11">
            <a:extLst>
              <a:ext uri="{FF2B5EF4-FFF2-40B4-BE49-F238E27FC236}">
                <a16:creationId xmlns:a16="http://schemas.microsoft.com/office/drawing/2014/main" id="{B9B1B780-ED5A-3C85-96AB-96A381B2B1F1}"/>
              </a:ext>
            </a:extLst>
          </p:cNvPr>
          <p:cNvGrpSpPr/>
          <p:nvPr/>
        </p:nvGrpSpPr>
        <p:grpSpPr>
          <a:xfrm>
            <a:off x="365748" y="1314612"/>
            <a:ext cx="1219396" cy="2500228"/>
            <a:chOff x="-717662" y="1432809"/>
            <a:chExt cx="3523793" cy="5579693"/>
          </a:xfrm>
        </p:grpSpPr>
        <p:sp>
          <p:nvSpPr>
            <p:cNvPr id="13" name="任意多边形: 形状 9">
              <a:extLst>
                <a:ext uri="{FF2B5EF4-FFF2-40B4-BE49-F238E27FC236}">
                  <a16:creationId xmlns:a16="http://schemas.microsoft.com/office/drawing/2014/main" id="{E2CC5252-4CED-0D60-97C1-B3FE4840406B}"/>
                </a:ext>
              </a:extLst>
            </p:cNvPr>
            <p:cNvSpPr/>
            <p:nvPr/>
          </p:nvSpPr>
          <p:spPr bwMode="auto">
            <a:xfrm>
              <a:off x="134071" y="3082355"/>
              <a:ext cx="2347623" cy="3930147"/>
            </a:xfrm>
            <a:custGeom>
              <a:avLst/>
              <a:gdLst>
                <a:gd name="connsiteX0" fmla="*/ 361058 w 2347623"/>
                <a:gd name="connsiteY0" fmla="*/ 7 h 3930147"/>
                <a:gd name="connsiteX1" fmla="*/ 371500 w 2347623"/>
                <a:gd name="connsiteY1" fmla="*/ 169452 h 3930147"/>
                <a:gd name="connsiteX2" fmla="*/ 521162 w 2347623"/>
                <a:gd name="connsiteY2" fmla="*/ 692521 h 3930147"/>
                <a:gd name="connsiteX3" fmla="*/ 604694 w 2347623"/>
                <a:gd name="connsiteY3" fmla="*/ 876701 h 3930147"/>
                <a:gd name="connsiteX4" fmla="*/ 639499 w 2347623"/>
                <a:gd name="connsiteY4" fmla="*/ 1012994 h 3930147"/>
                <a:gd name="connsiteX5" fmla="*/ 799603 w 2347623"/>
                <a:gd name="connsiteY5" fmla="*/ 1491860 h 3930147"/>
                <a:gd name="connsiteX6" fmla="*/ 950515 w 2347623"/>
                <a:gd name="connsiteY6" fmla="*/ 1941200 h 3930147"/>
                <a:gd name="connsiteX7" fmla="*/ 976568 w 2347623"/>
                <a:gd name="connsiteY7" fmla="*/ 2018771 h 3930147"/>
                <a:gd name="connsiteX8" fmla="*/ 993682 w 2347623"/>
                <a:gd name="connsiteY8" fmla="*/ 1934132 h 3930147"/>
                <a:gd name="connsiteX9" fmla="*/ 1010870 w 2347623"/>
                <a:gd name="connsiteY9" fmla="*/ 1848683 h 3930147"/>
                <a:gd name="connsiteX10" fmla="*/ 1016124 w 2347623"/>
                <a:gd name="connsiteY10" fmla="*/ 1822391 h 3930147"/>
                <a:gd name="connsiteX11" fmla="*/ 1008856 w 2347623"/>
                <a:gd name="connsiteY11" fmla="*/ 1820407 h 3930147"/>
                <a:gd name="connsiteX12" fmla="*/ 1005270 w 2347623"/>
                <a:gd name="connsiteY12" fmla="*/ 1819428 h 3930147"/>
                <a:gd name="connsiteX13" fmla="*/ 1011642 w 2347623"/>
                <a:gd name="connsiteY13" fmla="*/ 1813761 h 3930147"/>
                <a:gd name="connsiteX14" fmla="*/ 1018985 w 2347623"/>
                <a:gd name="connsiteY14" fmla="*/ 1808068 h 3930147"/>
                <a:gd name="connsiteX15" fmla="*/ 1026633 w 2347623"/>
                <a:gd name="connsiteY15" fmla="*/ 1769793 h 3930147"/>
                <a:gd name="connsiteX16" fmla="*/ 1046230 w 2347623"/>
                <a:gd name="connsiteY16" fmla="*/ 1668979 h 3930147"/>
                <a:gd name="connsiteX17" fmla="*/ 1056652 w 2347623"/>
                <a:gd name="connsiteY17" fmla="*/ 1536402 h 3930147"/>
                <a:gd name="connsiteX18" fmla="*/ 1119187 w 2347623"/>
                <a:gd name="connsiteY18" fmla="*/ 1341220 h 3930147"/>
                <a:gd name="connsiteX19" fmla="*/ 1195620 w 2347623"/>
                <a:gd name="connsiteY19" fmla="*/ 821962 h 3930147"/>
                <a:gd name="connsiteX20" fmla="*/ 1167826 w 2347623"/>
                <a:gd name="connsiteY20" fmla="*/ 663606 h 3930147"/>
                <a:gd name="connsiteX21" fmla="*/ 1178249 w 2347623"/>
                <a:gd name="connsiteY21" fmla="*/ 663606 h 3930147"/>
                <a:gd name="connsiteX22" fmla="*/ 1279000 w 2347623"/>
                <a:gd name="connsiteY22" fmla="*/ 704116 h 3930147"/>
                <a:gd name="connsiteX23" fmla="*/ 1254681 w 2347623"/>
                <a:gd name="connsiteY23" fmla="*/ 936125 h 3930147"/>
                <a:gd name="connsiteX24" fmla="*/ 1153929 w 2347623"/>
                <a:gd name="connsiteY24" fmla="*/ 1466431 h 3930147"/>
                <a:gd name="connsiteX25" fmla="*/ 1084446 w 2347623"/>
                <a:gd name="connsiteY25" fmla="*/ 1709489 h 3930147"/>
                <a:gd name="connsiteX26" fmla="*/ 1077497 w 2347623"/>
                <a:gd name="connsiteY26" fmla="*/ 1749538 h 3930147"/>
                <a:gd name="connsiteX27" fmla="*/ 1074436 w 2347623"/>
                <a:gd name="connsiteY27" fmla="*/ 1767182 h 3930147"/>
                <a:gd name="connsiteX28" fmla="*/ 1082484 w 2347623"/>
                <a:gd name="connsiteY28" fmla="*/ 1761391 h 3930147"/>
                <a:gd name="connsiteX29" fmla="*/ 1596462 w 2347623"/>
                <a:gd name="connsiteY29" fmla="*/ 1487786 h 3930147"/>
                <a:gd name="connsiteX30" fmla="*/ 2347623 w 2347623"/>
                <a:gd name="connsiteY30" fmla="*/ 1764155 h 3930147"/>
                <a:gd name="connsiteX31" fmla="*/ 1916401 w 2347623"/>
                <a:gd name="connsiteY31" fmla="*/ 1970510 h 3930147"/>
                <a:gd name="connsiteX32" fmla="*/ 1234792 w 2347623"/>
                <a:gd name="connsiteY32" fmla="*/ 1882072 h 3930147"/>
                <a:gd name="connsiteX33" fmla="*/ 1102099 w 2347623"/>
                <a:gd name="connsiteY33" fmla="*/ 1845856 h 3930147"/>
                <a:gd name="connsiteX34" fmla="*/ 1062654 w 2347623"/>
                <a:gd name="connsiteY34" fmla="*/ 1835090 h 3930147"/>
                <a:gd name="connsiteX35" fmla="*/ 1060995 w 2347623"/>
                <a:gd name="connsiteY35" fmla="*/ 1844655 h 3930147"/>
                <a:gd name="connsiteX36" fmla="*/ 1028859 w 2347623"/>
                <a:gd name="connsiteY36" fmla="*/ 2029882 h 3930147"/>
                <a:gd name="connsiteX37" fmla="*/ 1014093 w 2347623"/>
                <a:gd name="connsiteY37" fmla="*/ 2121489 h 3930147"/>
                <a:gd name="connsiteX38" fmla="*/ 1013112 w 2347623"/>
                <a:gd name="connsiteY38" fmla="*/ 2127579 h 3930147"/>
                <a:gd name="connsiteX39" fmla="*/ 1028011 w 2347623"/>
                <a:gd name="connsiteY39" fmla="*/ 2171943 h 3930147"/>
                <a:gd name="connsiteX40" fmla="*/ 1060641 w 2347623"/>
                <a:gd name="connsiteY40" fmla="*/ 2269097 h 3930147"/>
                <a:gd name="connsiteX41" fmla="*/ 1071083 w 2347623"/>
                <a:gd name="connsiteY41" fmla="*/ 2401706 h 3930147"/>
                <a:gd name="connsiteX42" fmla="*/ 1231186 w 2347623"/>
                <a:gd name="connsiteY42" fmla="*/ 3289451 h 3930147"/>
                <a:gd name="connsiteX43" fmla="*/ 1130251 w 2347623"/>
                <a:gd name="connsiteY43" fmla="*/ 3160526 h 3930147"/>
                <a:gd name="connsiteX44" fmla="*/ 1078044 w 2347623"/>
                <a:gd name="connsiteY44" fmla="*/ 2873206 h 3930147"/>
                <a:gd name="connsiteX45" fmla="*/ 1067602 w 2347623"/>
                <a:gd name="connsiteY45" fmla="*/ 2718495 h 3930147"/>
                <a:gd name="connsiteX46" fmla="*/ 1015394 w 2347623"/>
                <a:gd name="connsiteY46" fmla="*/ 2361187 h 3930147"/>
                <a:gd name="connsiteX47" fmla="*/ 999569 w 2347623"/>
                <a:gd name="connsiteY47" fmla="*/ 2301847 h 3930147"/>
                <a:gd name="connsiteX48" fmla="*/ 990176 w 2347623"/>
                <a:gd name="connsiteY48" fmla="*/ 2269875 h 3930147"/>
                <a:gd name="connsiteX49" fmla="*/ 979026 w 2347623"/>
                <a:gd name="connsiteY49" fmla="*/ 2339055 h 3930147"/>
                <a:gd name="connsiteX50" fmla="*/ 910736 w 2347623"/>
                <a:gd name="connsiteY50" fmla="*/ 2762736 h 3930147"/>
                <a:gd name="connsiteX51" fmla="*/ 875994 w 2347623"/>
                <a:gd name="connsiteY51" fmla="*/ 3013159 h 3930147"/>
                <a:gd name="connsiteX52" fmla="*/ 889891 w 2347623"/>
                <a:gd name="connsiteY52" fmla="*/ 3359331 h 3930147"/>
                <a:gd name="connsiteX53" fmla="*/ 914210 w 2347623"/>
                <a:gd name="connsiteY53" fmla="*/ 3506638 h 3930147"/>
                <a:gd name="connsiteX54" fmla="*/ 910736 w 2347623"/>
                <a:gd name="connsiteY54" fmla="*/ 3786522 h 3930147"/>
                <a:gd name="connsiteX55" fmla="*/ 813459 w 2347623"/>
                <a:gd name="connsiteY55" fmla="*/ 3930147 h 3930147"/>
                <a:gd name="connsiteX56" fmla="*/ 813459 w 2347623"/>
                <a:gd name="connsiteY56" fmla="*/ 3064716 h 3930147"/>
                <a:gd name="connsiteX57" fmla="*/ 796088 w 2347623"/>
                <a:gd name="connsiteY57" fmla="*/ 2939505 h 3930147"/>
                <a:gd name="connsiteX58" fmla="*/ 948952 w 2347623"/>
                <a:gd name="connsiteY58" fmla="*/ 2155093 h 3930147"/>
                <a:gd name="connsiteX59" fmla="*/ 951733 w 2347623"/>
                <a:gd name="connsiteY59" fmla="*/ 2141405 h 3930147"/>
                <a:gd name="connsiteX60" fmla="*/ 942304 w 2347623"/>
                <a:gd name="connsiteY60" fmla="*/ 2110703 h 3930147"/>
                <a:gd name="connsiteX61" fmla="*/ 719551 w 2347623"/>
                <a:gd name="connsiteY61" fmla="*/ 1377669 h 3930147"/>
                <a:gd name="connsiteX62" fmla="*/ 715631 w 2347623"/>
                <a:gd name="connsiteY62" fmla="*/ 1365367 h 3930147"/>
                <a:gd name="connsiteX63" fmla="*/ 708536 w 2347623"/>
                <a:gd name="connsiteY63" fmla="*/ 1429023 h 3930147"/>
                <a:gd name="connsiteX64" fmla="*/ 357741 w 2347623"/>
                <a:gd name="connsiteY64" fmla="*/ 1808459 h 3930147"/>
                <a:gd name="connsiteX65" fmla="*/ 0 w 2347623"/>
                <a:gd name="connsiteY65" fmla="*/ 1852665 h 3930147"/>
                <a:gd name="connsiteX66" fmla="*/ 604340 w 2347623"/>
                <a:gd name="connsiteY66" fmla="*/ 1230095 h 3930147"/>
                <a:gd name="connsiteX67" fmla="*/ 670584 w 2347623"/>
                <a:gd name="connsiteY67" fmla="*/ 1223985 h 3930147"/>
                <a:gd name="connsiteX68" fmla="*/ 661198 w 2347623"/>
                <a:gd name="connsiteY68" fmla="*/ 1194525 h 3930147"/>
                <a:gd name="connsiteX69" fmla="*/ 618616 w 2347623"/>
                <a:gd name="connsiteY69" fmla="*/ 1060880 h 3930147"/>
                <a:gd name="connsiteX70" fmla="*/ 521162 w 2347623"/>
                <a:gd name="connsiteY70" fmla="*/ 821447 h 3930147"/>
                <a:gd name="connsiteX71" fmla="*/ 347136 w 2347623"/>
                <a:gd name="connsiteY71" fmla="*/ 298377 h 3930147"/>
                <a:gd name="connsiteX72" fmla="*/ 284487 w 2347623"/>
                <a:gd name="connsiteY72" fmla="*/ 66311 h 3930147"/>
                <a:gd name="connsiteX73" fmla="*/ 354097 w 2347623"/>
                <a:gd name="connsiteY73" fmla="*/ 3690 h 393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47623" h="3930147">
                  <a:moveTo>
                    <a:pt x="361058" y="7"/>
                  </a:moveTo>
                  <a:cubicBezTo>
                    <a:pt x="361058" y="7"/>
                    <a:pt x="333214" y="-3677"/>
                    <a:pt x="371500" y="169452"/>
                  </a:cubicBezTo>
                  <a:cubicBezTo>
                    <a:pt x="406305" y="346264"/>
                    <a:pt x="521162" y="692521"/>
                    <a:pt x="521162" y="692521"/>
                  </a:cubicBezTo>
                  <a:cubicBezTo>
                    <a:pt x="604694" y="876701"/>
                    <a:pt x="604694" y="876701"/>
                    <a:pt x="604694" y="876701"/>
                  </a:cubicBezTo>
                  <a:cubicBezTo>
                    <a:pt x="604694" y="876701"/>
                    <a:pt x="618616" y="957740"/>
                    <a:pt x="639499" y="1012994"/>
                  </a:cubicBezTo>
                  <a:cubicBezTo>
                    <a:pt x="656902" y="1068247"/>
                    <a:pt x="799603" y="1491860"/>
                    <a:pt x="799603" y="1491860"/>
                  </a:cubicBezTo>
                  <a:cubicBezTo>
                    <a:pt x="864862" y="1686170"/>
                    <a:pt x="913807" y="1831901"/>
                    <a:pt x="950515" y="1941200"/>
                  </a:cubicBezTo>
                  <a:lnTo>
                    <a:pt x="976568" y="2018771"/>
                  </a:lnTo>
                  <a:lnTo>
                    <a:pt x="993682" y="1934132"/>
                  </a:lnTo>
                  <a:cubicBezTo>
                    <a:pt x="999437" y="1905592"/>
                    <a:pt x="1005272" y="1876590"/>
                    <a:pt x="1010870" y="1848683"/>
                  </a:cubicBezTo>
                  <a:lnTo>
                    <a:pt x="1016124" y="1822391"/>
                  </a:lnTo>
                  <a:lnTo>
                    <a:pt x="1008856" y="1820407"/>
                  </a:lnTo>
                  <a:cubicBezTo>
                    <a:pt x="1005270" y="1819428"/>
                    <a:pt x="1005270" y="1819428"/>
                    <a:pt x="1005270" y="1819428"/>
                  </a:cubicBezTo>
                  <a:cubicBezTo>
                    <a:pt x="1005705" y="1818737"/>
                    <a:pt x="1007892" y="1816794"/>
                    <a:pt x="1011642" y="1813761"/>
                  </a:cubicBezTo>
                  <a:lnTo>
                    <a:pt x="1018985" y="1808068"/>
                  </a:lnTo>
                  <a:lnTo>
                    <a:pt x="1026633" y="1769793"/>
                  </a:lnTo>
                  <a:cubicBezTo>
                    <a:pt x="1036241" y="1721458"/>
                    <a:pt x="1043624" y="1683710"/>
                    <a:pt x="1046230" y="1668979"/>
                  </a:cubicBezTo>
                  <a:cubicBezTo>
                    <a:pt x="1056652" y="1613739"/>
                    <a:pt x="1056652" y="1536402"/>
                    <a:pt x="1056652" y="1536402"/>
                  </a:cubicBezTo>
                  <a:cubicBezTo>
                    <a:pt x="1056652" y="1536402"/>
                    <a:pt x="1056652" y="1536402"/>
                    <a:pt x="1119187" y="1341220"/>
                  </a:cubicBezTo>
                  <a:cubicBezTo>
                    <a:pt x="1119187" y="1341220"/>
                    <a:pt x="1188671" y="995048"/>
                    <a:pt x="1195620" y="821962"/>
                  </a:cubicBezTo>
                  <a:cubicBezTo>
                    <a:pt x="1199094" y="652558"/>
                    <a:pt x="1167826" y="663606"/>
                    <a:pt x="1167826" y="663606"/>
                  </a:cubicBezTo>
                  <a:lnTo>
                    <a:pt x="1178249" y="663606"/>
                  </a:lnTo>
                  <a:cubicBezTo>
                    <a:pt x="1178249" y="663606"/>
                    <a:pt x="1178249" y="663606"/>
                    <a:pt x="1279000" y="704116"/>
                  </a:cubicBezTo>
                  <a:cubicBezTo>
                    <a:pt x="1279000" y="704116"/>
                    <a:pt x="1261629" y="877202"/>
                    <a:pt x="1254681" y="936125"/>
                  </a:cubicBezTo>
                  <a:cubicBezTo>
                    <a:pt x="1247732" y="998730"/>
                    <a:pt x="1160878" y="1425922"/>
                    <a:pt x="1153929" y="1466431"/>
                  </a:cubicBezTo>
                  <a:cubicBezTo>
                    <a:pt x="1143507" y="1503258"/>
                    <a:pt x="1084446" y="1709489"/>
                    <a:pt x="1084446" y="1709489"/>
                  </a:cubicBezTo>
                  <a:cubicBezTo>
                    <a:pt x="1084446" y="1709489"/>
                    <a:pt x="1084446" y="1709489"/>
                    <a:pt x="1077497" y="1749538"/>
                  </a:cubicBezTo>
                  <a:lnTo>
                    <a:pt x="1074436" y="1767182"/>
                  </a:lnTo>
                  <a:lnTo>
                    <a:pt x="1082484" y="1761391"/>
                  </a:lnTo>
                  <a:cubicBezTo>
                    <a:pt x="1219577" y="1663971"/>
                    <a:pt x="1499958" y="1479495"/>
                    <a:pt x="1596462" y="1487786"/>
                  </a:cubicBezTo>
                  <a:cubicBezTo>
                    <a:pt x="1739043" y="1498841"/>
                    <a:pt x="2006819" y="1454622"/>
                    <a:pt x="2347623" y="1764155"/>
                  </a:cubicBezTo>
                  <a:cubicBezTo>
                    <a:pt x="2347623" y="1764155"/>
                    <a:pt x="2031162" y="1955770"/>
                    <a:pt x="1916401" y="1970510"/>
                  </a:cubicBezTo>
                  <a:cubicBezTo>
                    <a:pt x="1805118" y="1988934"/>
                    <a:pt x="1460835" y="1944715"/>
                    <a:pt x="1234792" y="1882072"/>
                  </a:cubicBezTo>
                  <a:cubicBezTo>
                    <a:pt x="1177411" y="1866411"/>
                    <a:pt x="1134376" y="1854665"/>
                    <a:pt x="1102099" y="1845856"/>
                  </a:cubicBezTo>
                  <a:lnTo>
                    <a:pt x="1062654" y="1835090"/>
                  </a:lnTo>
                  <a:lnTo>
                    <a:pt x="1060995" y="1844655"/>
                  </a:lnTo>
                  <a:cubicBezTo>
                    <a:pt x="1053178" y="1889710"/>
                    <a:pt x="1042755" y="1949784"/>
                    <a:pt x="1028859" y="2029882"/>
                  </a:cubicBezTo>
                  <a:cubicBezTo>
                    <a:pt x="1028859" y="2029882"/>
                    <a:pt x="1028859" y="2029882"/>
                    <a:pt x="1014093" y="2121489"/>
                  </a:cubicBezTo>
                  <a:lnTo>
                    <a:pt x="1013112" y="2127579"/>
                  </a:lnTo>
                  <a:lnTo>
                    <a:pt x="1028011" y="2171943"/>
                  </a:lnTo>
                  <a:cubicBezTo>
                    <a:pt x="1060641" y="2269097"/>
                    <a:pt x="1060641" y="2269097"/>
                    <a:pt x="1060641" y="2269097"/>
                  </a:cubicBezTo>
                  <a:cubicBezTo>
                    <a:pt x="1060641" y="2269097"/>
                    <a:pt x="1064122" y="2372238"/>
                    <a:pt x="1071083" y="2401706"/>
                  </a:cubicBezTo>
                  <a:cubicBezTo>
                    <a:pt x="1078044" y="2427491"/>
                    <a:pt x="1231186" y="3289451"/>
                    <a:pt x="1231186" y="3289451"/>
                  </a:cubicBezTo>
                  <a:cubicBezTo>
                    <a:pt x="1231186" y="3289451"/>
                    <a:pt x="1137212" y="3178943"/>
                    <a:pt x="1130251" y="3160526"/>
                  </a:cubicBezTo>
                  <a:cubicBezTo>
                    <a:pt x="1126771" y="3145791"/>
                    <a:pt x="1081524" y="2895307"/>
                    <a:pt x="1078044" y="2873206"/>
                  </a:cubicBezTo>
                  <a:cubicBezTo>
                    <a:pt x="1078044" y="2851104"/>
                    <a:pt x="1071083" y="2725862"/>
                    <a:pt x="1067602" y="2718495"/>
                  </a:cubicBezTo>
                  <a:cubicBezTo>
                    <a:pt x="1067602" y="2707444"/>
                    <a:pt x="1022355" y="2409074"/>
                    <a:pt x="1015394" y="2361187"/>
                  </a:cubicBezTo>
                  <a:cubicBezTo>
                    <a:pt x="1012784" y="2349216"/>
                    <a:pt x="1006911" y="2327574"/>
                    <a:pt x="999569" y="2301847"/>
                  </a:cubicBezTo>
                  <a:lnTo>
                    <a:pt x="990176" y="2269875"/>
                  </a:lnTo>
                  <a:lnTo>
                    <a:pt x="979026" y="2339055"/>
                  </a:lnTo>
                  <a:cubicBezTo>
                    <a:pt x="962415" y="2442113"/>
                    <a:pt x="940267" y="2579523"/>
                    <a:pt x="910736" y="2762736"/>
                  </a:cubicBezTo>
                  <a:cubicBezTo>
                    <a:pt x="910736" y="2762736"/>
                    <a:pt x="875994" y="2965284"/>
                    <a:pt x="875994" y="3013159"/>
                  </a:cubicBezTo>
                  <a:cubicBezTo>
                    <a:pt x="875994" y="3061034"/>
                    <a:pt x="889891" y="3351966"/>
                    <a:pt x="889891" y="3359331"/>
                  </a:cubicBezTo>
                  <a:cubicBezTo>
                    <a:pt x="889891" y="3366696"/>
                    <a:pt x="910736" y="3484542"/>
                    <a:pt x="914210" y="3506638"/>
                  </a:cubicBezTo>
                  <a:cubicBezTo>
                    <a:pt x="917685" y="3528735"/>
                    <a:pt x="914210" y="3771792"/>
                    <a:pt x="910736" y="3786522"/>
                  </a:cubicBezTo>
                  <a:cubicBezTo>
                    <a:pt x="910736" y="3801253"/>
                    <a:pt x="813459" y="3930147"/>
                    <a:pt x="813459" y="3930147"/>
                  </a:cubicBezTo>
                  <a:cubicBezTo>
                    <a:pt x="813459" y="3930147"/>
                    <a:pt x="809985" y="3090495"/>
                    <a:pt x="813459" y="3064716"/>
                  </a:cubicBezTo>
                  <a:cubicBezTo>
                    <a:pt x="816933" y="3035255"/>
                    <a:pt x="796088" y="2939505"/>
                    <a:pt x="796088" y="2939505"/>
                  </a:cubicBezTo>
                  <a:cubicBezTo>
                    <a:pt x="796088" y="2939505"/>
                    <a:pt x="796088" y="2939505"/>
                    <a:pt x="948952" y="2155093"/>
                  </a:cubicBezTo>
                  <a:lnTo>
                    <a:pt x="951733" y="2141405"/>
                  </a:lnTo>
                  <a:lnTo>
                    <a:pt x="942304" y="2110703"/>
                  </a:lnTo>
                  <a:cubicBezTo>
                    <a:pt x="719551" y="1377669"/>
                    <a:pt x="719551" y="1377669"/>
                    <a:pt x="719551" y="1377669"/>
                  </a:cubicBezTo>
                  <a:lnTo>
                    <a:pt x="715631" y="1365367"/>
                  </a:lnTo>
                  <a:lnTo>
                    <a:pt x="708536" y="1429023"/>
                  </a:lnTo>
                  <a:cubicBezTo>
                    <a:pt x="680751" y="1521119"/>
                    <a:pt x="482777" y="1764253"/>
                    <a:pt x="357741" y="1808459"/>
                  </a:cubicBezTo>
                  <a:cubicBezTo>
                    <a:pt x="232706" y="1852665"/>
                    <a:pt x="0" y="1852665"/>
                    <a:pt x="0" y="1852665"/>
                  </a:cubicBezTo>
                  <a:cubicBezTo>
                    <a:pt x="0" y="1852665"/>
                    <a:pt x="288277" y="1252198"/>
                    <a:pt x="604340" y="1230095"/>
                  </a:cubicBezTo>
                  <a:lnTo>
                    <a:pt x="670584" y="1223985"/>
                  </a:lnTo>
                  <a:lnTo>
                    <a:pt x="661198" y="1194525"/>
                  </a:lnTo>
                  <a:cubicBezTo>
                    <a:pt x="618616" y="1060880"/>
                    <a:pt x="618616" y="1060880"/>
                    <a:pt x="618616" y="1060880"/>
                  </a:cubicBezTo>
                  <a:cubicBezTo>
                    <a:pt x="618616" y="1060880"/>
                    <a:pt x="535084" y="858283"/>
                    <a:pt x="521162" y="821447"/>
                  </a:cubicBezTo>
                  <a:cubicBezTo>
                    <a:pt x="507240" y="784611"/>
                    <a:pt x="364539" y="360998"/>
                    <a:pt x="347136" y="298377"/>
                  </a:cubicBezTo>
                  <a:cubicBezTo>
                    <a:pt x="333214" y="239440"/>
                    <a:pt x="284487" y="66311"/>
                    <a:pt x="284487" y="66311"/>
                  </a:cubicBezTo>
                  <a:cubicBezTo>
                    <a:pt x="354097" y="3690"/>
                    <a:pt x="354097" y="3690"/>
                    <a:pt x="354097" y="36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p>
          </p:txBody>
        </p:sp>
        <p:grpSp>
          <p:nvGrpSpPr>
            <p:cNvPr id="14" name="组合 13">
              <a:extLst>
                <a:ext uri="{FF2B5EF4-FFF2-40B4-BE49-F238E27FC236}">
                  <a16:creationId xmlns:a16="http://schemas.microsoft.com/office/drawing/2014/main" id="{BF4EA041-AFC4-0185-A2AD-F89F62ED0A49}"/>
                </a:ext>
              </a:extLst>
            </p:cNvPr>
            <p:cNvGrpSpPr/>
            <p:nvPr/>
          </p:nvGrpSpPr>
          <p:grpSpPr>
            <a:xfrm>
              <a:off x="-717662" y="1432809"/>
              <a:ext cx="3523793" cy="2777463"/>
              <a:chOff x="-799860" y="1488569"/>
              <a:chExt cx="3523793" cy="2777463"/>
            </a:xfrm>
          </p:grpSpPr>
          <p:pic>
            <p:nvPicPr>
              <p:cNvPr id="15" name="装饰1">
                <a:extLst>
                  <a:ext uri="{FF2B5EF4-FFF2-40B4-BE49-F238E27FC236}">
                    <a16:creationId xmlns:a16="http://schemas.microsoft.com/office/drawing/2014/main" id="{67168E5E-40D5-5338-51C6-C1849D9829B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3782" y="3052823"/>
                <a:ext cx="1755800" cy="1213209"/>
              </a:xfrm>
              <a:prstGeom prst="rect">
                <a:avLst/>
              </a:prstGeom>
            </p:spPr>
          </p:pic>
          <p:pic>
            <p:nvPicPr>
              <p:cNvPr id="16" name="装饰2">
                <a:extLst>
                  <a:ext uri="{FF2B5EF4-FFF2-40B4-BE49-F238E27FC236}">
                    <a16:creationId xmlns:a16="http://schemas.microsoft.com/office/drawing/2014/main" id="{AB30A678-2BFF-3AAB-B5DB-361824B69CC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99860" y="1488569"/>
                <a:ext cx="3523793" cy="2353260"/>
              </a:xfrm>
              <a:prstGeom prst="rect">
                <a:avLst/>
              </a:prstGeom>
            </p:spPr>
          </p:pic>
        </p:grpSp>
      </p:grpSp>
      <p:pic>
        <p:nvPicPr>
          <p:cNvPr id="1026" name="Picture 2" descr="图片"/>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0916" y="860269"/>
            <a:ext cx="5454454" cy="5088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476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Freeform 4"/>
          <p:cNvSpPr/>
          <p:nvPr/>
        </p:nvSpPr>
        <p:spPr>
          <a:xfrm>
            <a:off x="481827" y="2729637"/>
            <a:ext cx="8175306" cy="2677042"/>
          </a:xfrm>
          <a:custGeom>
            <a:avLst/>
            <a:gdLst/>
            <a:ahLst/>
            <a:cxnLst/>
            <a:rect l="l" t="t" r="r" b="b"/>
            <a:pathLst>
              <a:path w="19298920" h="6319520">
                <a:moveTo>
                  <a:pt x="50800" y="0"/>
                </a:moveTo>
                <a:lnTo>
                  <a:pt x="19248120" y="0"/>
                </a:lnTo>
                <a:cubicBezTo>
                  <a:pt x="19276186" y="0"/>
                  <a:pt x="19298920" y="22733"/>
                  <a:pt x="19298920" y="50800"/>
                </a:cubicBezTo>
                <a:lnTo>
                  <a:pt x="19298920" y="6268720"/>
                </a:lnTo>
                <a:cubicBezTo>
                  <a:pt x="19298920" y="6296787"/>
                  <a:pt x="19276186" y="6319520"/>
                  <a:pt x="19248120" y="6319520"/>
                </a:cubicBezTo>
                <a:lnTo>
                  <a:pt x="50800" y="6319520"/>
                </a:lnTo>
                <a:cubicBezTo>
                  <a:pt x="22733" y="6319520"/>
                  <a:pt x="0" y="6296787"/>
                  <a:pt x="0" y="6268720"/>
                </a:cubicBezTo>
                <a:lnTo>
                  <a:pt x="0" y="50800"/>
                </a:lnTo>
                <a:cubicBezTo>
                  <a:pt x="0" y="22733"/>
                  <a:pt x="22733" y="0"/>
                  <a:pt x="50800" y="0"/>
                </a:cubicBezTo>
                <a:moveTo>
                  <a:pt x="50800" y="101600"/>
                </a:moveTo>
                <a:lnTo>
                  <a:pt x="50800" y="50800"/>
                </a:lnTo>
                <a:lnTo>
                  <a:pt x="101600" y="50800"/>
                </a:lnTo>
                <a:lnTo>
                  <a:pt x="101600" y="6268720"/>
                </a:lnTo>
                <a:lnTo>
                  <a:pt x="50800" y="6268720"/>
                </a:lnTo>
                <a:lnTo>
                  <a:pt x="50800" y="6217920"/>
                </a:lnTo>
                <a:lnTo>
                  <a:pt x="19248120" y="6217920"/>
                </a:lnTo>
                <a:lnTo>
                  <a:pt x="19248120" y="6268720"/>
                </a:lnTo>
                <a:lnTo>
                  <a:pt x="19197320" y="6268720"/>
                </a:lnTo>
                <a:lnTo>
                  <a:pt x="19197320" y="50800"/>
                </a:lnTo>
                <a:lnTo>
                  <a:pt x="19248120" y="50800"/>
                </a:lnTo>
                <a:lnTo>
                  <a:pt x="19248120" y="101600"/>
                </a:lnTo>
                <a:lnTo>
                  <a:pt x="50800" y="101600"/>
                </a:lnTo>
                <a:close/>
              </a:path>
            </a:pathLst>
          </a:custGeom>
          <a:solidFill>
            <a:schemeClr val="accent1"/>
          </a:solidFill>
          <a:ln>
            <a:solidFill>
              <a:schemeClr val="accent2"/>
            </a:solidFill>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sz="1350"/>
          </a:p>
        </p:txBody>
      </p:sp>
      <p:grpSp>
        <p:nvGrpSpPr>
          <p:cNvPr id="17" name="组合 16">
            <a:extLst>
              <a:ext uri="{FF2B5EF4-FFF2-40B4-BE49-F238E27FC236}">
                <a16:creationId xmlns:a16="http://schemas.microsoft.com/office/drawing/2014/main" id="{3067FDAF-454B-4ABD-FB36-5EE97AC0726F}"/>
              </a:ext>
            </a:extLst>
          </p:cNvPr>
          <p:cNvGrpSpPr/>
          <p:nvPr/>
        </p:nvGrpSpPr>
        <p:grpSpPr>
          <a:xfrm>
            <a:off x="6864079" y="-1802442"/>
            <a:ext cx="4083859" cy="4733252"/>
            <a:chOff x="9150516" y="-3545045"/>
            <a:chExt cx="5444200" cy="6309907"/>
          </a:xfrm>
        </p:grpSpPr>
        <p:sp>
          <p:nvSpPr>
            <p:cNvPr id="15" name="任意多边形: 形状 14">
              <a:extLst>
                <a:ext uri="{FF2B5EF4-FFF2-40B4-BE49-F238E27FC236}">
                  <a16:creationId xmlns:a16="http://schemas.microsoft.com/office/drawing/2014/main" id="{364E6631-8A07-CD23-5A50-CA67A4E57518}"/>
                </a:ext>
              </a:extLst>
            </p:cNvPr>
            <p:cNvSpPr/>
            <p:nvPr/>
          </p:nvSpPr>
          <p:spPr bwMode="auto">
            <a:xfrm rot="12503719">
              <a:off x="10949698" y="-3021302"/>
              <a:ext cx="2183406" cy="3737545"/>
            </a:xfrm>
            <a:custGeom>
              <a:avLst/>
              <a:gdLst>
                <a:gd name="connsiteX0" fmla="*/ 757435 w 2183406"/>
                <a:gd name="connsiteY0" fmla="*/ 3737545 h 3737545"/>
                <a:gd name="connsiteX1" fmla="*/ 757435 w 2183406"/>
                <a:gd name="connsiteY1" fmla="*/ 2914376 h 3737545"/>
                <a:gd name="connsiteX2" fmla="*/ 741294 w 2183406"/>
                <a:gd name="connsiteY2" fmla="*/ 2795279 h 3737545"/>
                <a:gd name="connsiteX3" fmla="*/ 883332 w 2183406"/>
                <a:gd name="connsiteY3" fmla="*/ 2049173 h 3737545"/>
                <a:gd name="connsiteX4" fmla="*/ 885697 w 2183406"/>
                <a:gd name="connsiteY4" fmla="*/ 2037255 h 3737545"/>
                <a:gd name="connsiteX5" fmla="*/ 879220 w 2183406"/>
                <a:gd name="connsiteY5" fmla="*/ 2015625 h 3737545"/>
                <a:gd name="connsiteX6" fmla="*/ 876702 w 2183406"/>
                <a:gd name="connsiteY6" fmla="*/ 2007258 h 3737545"/>
                <a:gd name="connsiteX7" fmla="*/ 669900 w 2183406"/>
                <a:gd name="connsiteY7" fmla="*/ 1310149 h 3737545"/>
                <a:gd name="connsiteX8" fmla="*/ 666462 w 2183406"/>
                <a:gd name="connsiteY8" fmla="*/ 1299097 h 3737545"/>
                <a:gd name="connsiteX9" fmla="*/ 659906 w 2183406"/>
                <a:gd name="connsiteY9" fmla="*/ 1359119 h 3737545"/>
                <a:gd name="connsiteX10" fmla="*/ 333187 w 2183406"/>
                <a:gd name="connsiteY10" fmla="*/ 1719716 h 3737545"/>
                <a:gd name="connsiteX11" fmla="*/ 0 w 2183406"/>
                <a:gd name="connsiteY11" fmla="*/ 1761727 h 3737545"/>
                <a:gd name="connsiteX12" fmla="*/ 562861 w 2183406"/>
                <a:gd name="connsiteY12" fmla="*/ 1170068 h 3737545"/>
                <a:gd name="connsiteX13" fmla="*/ 624522 w 2183406"/>
                <a:gd name="connsiteY13" fmla="*/ 1164265 h 3737545"/>
                <a:gd name="connsiteX14" fmla="*/ 615724 w 2183406"/>
                <a:gd name="connsiteY14" fmla="*/ 1135982 h 3737545"/>
                <a:gd name="connsiteX15" fmla="*/ 576191 w 2183406"/>
                <a:gd name="connsiteY15" fmla="*/ 1008887 h 3737545"/>
                <a:gd name="connsiteX16" fmla="*/ 485715 w 2183406"/>
                <a:gd name="connsiteY16" fmla="*/ 781188 h 3737545"/>
                <a:gd name="connsiteX17" fmla="*/ 324150 w 2183406"/>
                <a:gd name="connsiteY17" fmla="*/ 283754 h 3737545"/>
                <a:gd name="connsiteX18" fmla="*/ 265987 w 2183406"/>
                <a:gd name="connsiteY18" fmla="*/ 63061 h 3737545"/>
                <a:gd name="connsiteX19" fmla="*/ 330613 w 2183406"/>
                <a:gd name="connsiteY19" fmla="*/ 3509 h 3737545"/>
                <a:gd name="connsiteX20" fmla="*/ 337075 w 2183406"/>
                <a:gd name="connsiteY20" fmla="*/ 6 h 3737545"/>
                <a:gd name="connsiteX21" fmla="*/ 346769 w 2183406"/>
                <a:gd name="connsiteY21" fmla="*/ 161147 h 3737545"/>
                <a:gd name="connsiteX22" fmla="*/ 485715 w 2183406"/>
                <a:gd name="connsiteY22" fmla="*/ 658581 h 3737545"/>
                <a:gd name="connsiteX23" fmla="*/ 563267 w 2183406"/>
                <a:gd name="connsiteY23" fmla="*/ 833733 h 3737545"/>
                <a:gd name="connsiteX24" fmla="*/ 595579 w 2183406"/>
                <a:gd name="connsiteY24" fmla="*/ 963347 h 3737545"/>
                <a:gd name="connsiteX25" fmla="*/ 744219 w 2183406"/>
                <a:gd name="connsiteY25" fmla="*/ 1418744 h 3737545"/>
                <a:gd name="connsiteX26" fmla="*/ 884326 w 2183406"/>
                <a:gd name="connsiteY26" fmla="*/ 1846063 h 3737545"/>
                <a:gd name="connsiteX27" fmla="*/ 908783 w 2183406"/>
                <a:gd name="connsiteY27" fmla="*/ 1920655 h 3737545"/>
                <a:gd name="connsiteX28" fmla="*/ 909377 w 2183406"/>
                <a:gd name="connsiteY28" fmla="*/ 1917652 h 3737545"/>
                <a:gd name="connsiteX29" fmla="*/ 928913 w 2183406"/>
                <a:gd name="connsiteY29" fmla="*/ 1818582 h 3737545"/>
                <a:gd name="connsiteX30" fmla="*/ 945578 w 2183406"/>
                <a:gd name="connsiteY30" fmla="*/ 1733591 h 3737545"/>
                <a:gd name="connsiteX31" fmla="*/ 937761 w 2183406"/>
                <a:gd name="connsiteY31" fmla="*/ 1731408 h 3737545"/>
                <a:gd name="connsiteX32" fmla="*/ 934425 w 2183406"/>
                <a:gd name="connsiteY32" fmla="*/ 1730476 h 3737545"/>
                <a:gd name="connsiteX33" fmla="*/ 940354 w 2183406"/>
                <a:gd name="connsiteY33" fmla="*/ 1725079 h 3737545"/>
                <a:gd name="connsiteX34" fmla="*/ 948515 w 2183406"/>
                <a:gd name="connsiteY34" fmla="*/ 1718604 h 3737545"/>
                <a:gd name="connsiteX35" fmla="*/ 964556 w 2183406"/>
                <a:gd name="connsiteY35" fmla="*/ 1635838 h 3737545"/>
                <a:gd name="connsiteX36" fmla="*/ 973718 w 2183406"/>
                <a:gd name="connsiteY36" fmla="*/ 1586797 h 3737545"/>
                <a:gd name="connsiteX37" fmla="*/ 983403 w 2183406"/>
                <a:gd name="connsiteY37" fmla="*/ 1460694 h 3737545"/>
                <a:gd name="connsiteX38" fmla="*/ 1041509 w 2183406"/>
                <a:gd name="connsiteY38" fmla="*/ 1275043 h 3737545"/>
                <a:gd name="connsiteX39" fmla="*/ 1112528 w 2183406"/>
                <a:gd name="connsiteY39" fmla="*/ 781142 h 3737545"/>
                <a:gd name="connsiteX40" fmla="*/ 1086703 w 2183406"/>
                <a:gd name="connsiteY40" fmla="*/ 630519 h 3737545"/>
                <a:gd name="connsiteX41" fmla="*/ 1096387 w 2183406"/>
                <a:gd name="connsiteY41" fmla="*/ 630519 h 3737545"/>
                <a:gd name="connsiteX42" fmla="*/ 1190003 w 2183406"/>
                <a:gd name="connsiteY42" fmla="*/ 669050 h 3737545"/>
                <a:gd name="connsiteX43" fmla="*/ 1167406 w 2183406"/>
                <a:gd name="connsiteY43" fmla="*/ 889730 h 3737545"/>
                <a:gd name="connsiteX44" fmla="*/ 1073790 w 2183406"/>
                <a:gd name="connsiteY44" fmla="*/ 1394140 h 3737545"/>
                <a:gd name="connsiteX45" fmla="*/ 1009228 w 2183406"/>
                <a:gd name="connsiteY45" fmla="*/ 1625328 h 3737545"/>
                <a:gd name="connsiteX46" fmla="*/ 1002772 w 2183406"/>
                <a:gd name="connsiteY46" fmla="*/ 1663421 h 3737545"/>
                <a:gd name="connsiteX47" fmla="*/ 999989 w 2183406"/>
                <a:gd name="connsiteY47" fmla="*/ 1679839 h 3737545"/>
                <a:gd name="connsiteX48" fmla="*/ 1006267 w 2183406"/>
                <a:gd name="connsiteY48" fmla="*/ 1675216 h 3737545"/>
                <a:gd name="connsiteX49" fmla="*/ 1484494 w 2183406"/>
                <a:gd name="connsiteY49" fmla="*/ 1414704 h 3737545"/>
                <a:gd name="connsiteX50" fmla="*/ 2183406 w 2183406"/>
                <a:gd name="connsiteY50" fmla="*/ 1677847 h 3737545"/>
                <a:gd name="connsiteX51" fmla="*/ 1782179 w 2183406"/>
                <a:gd name="connsiteY51" fmla="*/ 1874327 h 3737545"/>
                <a:gd name="connsiteX52" fmla="*/ 1147981 w 2183406"/>
                <a:gd name="connsiteY52" fmla="*/ 1790122 h 3737545"/>
                <a:gd name="connsiteX53" fmla="*/ 1024518 w 2183406"/>
                <a:gd name="connsiteY53" fmla="*/ 1755639 h 3737545"/>
                <a:gd name="connsiteX54" fmla="*/ 988832 w 2183406"/>
                <a:gd name="connsiteY54" fmla="*/ 1745671 h 3737545"/>
                <a:gd name="connsiteX55" fmla="*/ 987438 w 2183406"/>
                <a:gd name="connsiteY55" fmla="*/ 1753893 h 3737545"/>
                <a:gd name="connsiteX56" fmla="*/ 957579 w 2183406"/>
                <a:gd name="connsiteY56" fmla="*/ 1930076 h 3737545"/>
                <a:gd name="connsiteX57" fmla="*/ 943859 w 2183406"/>
                <a:gd name="connsiteY57" fmla="*/ 2017209 h 3737545"/>
                <a:gd name="connsiteX58" fmla="*/ 942750 w 2183406"/>
                <a:gd name="connsiteY58" fmla="*/ 2024252 h 3737545"/>
                <a:gd name="connsiteX59" fmla="*/ 956273 w 2183406"/>
                <a:gd name="connsiteY59" fmla="*/ 2065496 h 3737545"/>
                <a:gd name="connsiteX60" fmla="*/ 986566 w 2183406"/>
                <a:gd name="connsiteY60" fmla="*/ 2157889 h 3737545"/>
                <a:gd name="connsiteX61" fmla="*/ 996261 w 2183406"/>
                <a:gd name="connsiteY61" fmla="*/ 2283999 h 3737545"/>
                <a:gd name="connsiteX62" fmla="*/ 1144900 w 2183406"/>
                <a:gd name="connsiteY62" fmla="*/ 3128236 h 3737545"/>
                <a:gd name="connsiteX63" fmla="*/ 1051192 w 2183406"/>
                <a:gd name="connsiteY63" fmla="*/ 3005629 h 3737545"/>
                <a:gd name="connsiteX64" fmla="*/ 1002723 w 2183406"/>
                <a:gd name="connsiteY64" fmla="*/ 2732390 h 3737545"/>
                <a:gd name="connsiteX65" fmla="*/ 993029 w 2183406"/>
                <a:gd name="connsiteY65" fmla="*/ 2585262 h 3737545"/>
                <a:gd name="connsiteX66" fmla="*/ 944560 w 2183406"/>
                <a:gd name="connsiteY66" fmla="*/ 2245465 h 3737545"/>
                <a:gd name="connsiteX67" fmla="*/ 929867 w 2183406"/>
                <a:gd name="connsiteY67" fmla="*/ 2189033 h 3737545"/>
                <a:gd name="connsiteX68" fmla="*/ 921435 w 2183406"/>
                <a:gd name="connsiteY68" fmla="*/ 2159629 h 3737545"/>
                <a:gd name="connsiteX69" fmla="*/ 911275 w 2183406"/>
                <a:gd name="connsiteY69" fmla="*/ 2224151 h 3737545"/>
                <a:gd name="connsiteX70" fmla="*/ 847822 w 2183406"/>
                <a:gd name="connsiteY70" fmla="*/ 2627143 h 3737545"/>
                <a:gd name="connsiteX71" fmla="*/ 815541 w 2183406"/>
                <a:gd name="connsiteY71" fmla="*/ 2865336 h 3737545"/>
                <a:gd name="connsiteX72" fmla="*/ 828454 w 2183406"/>
                <a:gd name="connsiteY72" fmla="*/ 3194604 h 3737545"/>
                <a:gd name="connsiteX73" fmla="*/ 851051 w 2183406"/>
                <a:gd name="connsiteY73" fmla="*/ 3334718 h 3737545"/>
                <a:gd name="connsiteX74" fmla="*/ 847822 w 2183406"/>
                <a:gd name="connsiteY74" fmla="*/ 3600935 h 3737545"/>
                <a:gd name="connsiteX75" fmla="*/ 757435 w 2183406"/>
                <a:gd name="connsiteY75" fmla="*/ 3737545 h 373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183406" h="3737544">
                  <a:moveTo>
                    <a:pt x="757435" y="3737545"/>
                  </a:moveTo>
                  <a:cubicBezTo>
                    <a:pt x="757435" y="3737545"/>
                    <a:pt x="754207" y="2938896"/>
                    <a:pt x="757435" y="2914376"/>
                  </a:cubicBezTo>
                  <a:cubicBezTo>
                    <a:pt x="760663" y="2886353"/>
                    <a:pt x="741294" y="2795279"/>
                    <a:pt x="741294" y="2795279"/>
                  </a:cubicBezTo>
                  <a:cubicBezTo>
                    <a:pt x="741294" y="2795279"/>
                    <a:pt x="741294" y="2795279"/>
                    <a:pt x="883332" y="2049173"/>
                  </a:cubicBezTo>
                  <a:lnTo>
                    <a:pt x="885697" y="2037255"/>
                  </a:lnTo>
                  <a:lnTo>
                    <a:pt x="879220" y="2015625"/>
                  </a:lnTo>
                  <a:cubicBezTo>
                    <a:pt x="877611" y="2010268"/>
                    <a:pt x="876702" y="2007258"/>
                    <a:pt x="876702" y="2007258"/>
                  </a:cubicBezTo>
                  <a:cubicBezTo>
                    <a:pt x="669900" y="1310149"/>
                    <a:pt x="669900" y="1310149"/>
                    <a:pt x="669900" y="1310149"/>
                  </a:cubicBezTo>
                  <a:lnTo>
                    <a:pt x="666462" y="1299097"/>
                  </a:lnTo>
                  <a:lnTo>
                    <a:pt x="659906" y="1359119"/>
                  </a:lnTo>
                  <a:cubicBezTo>
                    <a:pt x="634026" y="1446643"/>
                    <a:pt x="449642" y="1677704"/>
                    <a:pt x="333187" y="1719716"/>
                  </a:cubicBezTo>
                  <a:cubicBezTo>
                    <a:pt x="216734" y="1761727"/>
                    <a:pt x="0" y="1761727"/>
                    <a:pt x="0" y="1761727"/>
                  </a:cubicBezTo>
                  <a:cubicBezTo>
                    <a:pt x="0" y="1761727"/>
                    <a:pt x="268491" y="1191073"/>
                    <a:pt x="562861" y="1170068"/>
                  </a:cubicBezTo>
                  <a:lnTo>
                    <a:pt x="624522" y="1164265"/>
                  </a:lnTo>
                  <a:lnTo>
                    <a:pt x="615724" y="1135982"/>
                  </a:lnTo>
                  <a:cubicBezTo>
                    <a:pt x="576191" y="1008887"/>
                    <a:pt x="576191" y="1008887"/>
                    <a:pt x="576191" y="1008887"/>
                  </a:cubicBezTo>
                  <a:cubicBezTo>
                    <a:pt x="576191" y="1008887"/>
                    <a:pt x="498640" y="816219"/>
                    <a:pt x="485715" y="781188"/>
                  </a:cubicBezTo>
                  <a:cubicBezTo>
                    <a:pt x="472790" y="746157"/>
                    <a:pt x="340307" y="343306"/>
                    <a:pt x="324150" y="283754"/>
                  </a:cubicBezTo>
                  <a:cubicBezTo>
                    <a:pt x="311225" y="227705"/>
                    <a:pt x="265987" y="63061"/>
                    <a:pt x="265987" y="63061"/>
                  </a:cubicBezTo>
                  <a:cubicBezTo>
                    <a:pt x="330613" y="3509"/>
                    <a:pt x="330613" y="3509"/>
                    <a:pt x="330613" y="3509"/>
                  </a:cubicBezTo>
                  <a:lnTo>
                    <a:pt x="337075" y="6"/>
                  </a:lnTo>
                  <a:cubicBezTo>
                    <a:pt x="337075" y="6"/>
                    <a:pt x="311225" y="-3497"/>
                    <a:pt x="346769" y="161147"/>
                  </a:cubicBezTo>
                  <a:cubicBezTo>
                    <a:pt x="379082" y="329293"/>
                    <a:pt x="485715" y="658581"/>
                    <a:pt x="485715" y="658581"/>
                  </a:cubicBezTo>
                  <a:cubicBezTo>
                    <a:pt x="563267" y="833733"/>
                    <a:pt x="563267" y="833733"/>
                    <a:pt x="563267" y="833733"/>
                  </a:cubicBezTo>
                  <a:cubicBezTo>
                    <a:pt x="563267" y="833733"/>
                    <a:pt x="576191" y="910801"/>
                    <a:pt x="595579" y="963347"/>
                  </a:cubicBezTo>
                  <a:cubicBezTo>
                    <a:pt x="611736" y="1015893"/>
                    <a:pt x="744219" y="1418744"/>
                    <a:pt x="744219" y="1418744"/>
                  </a:cubicBezTo>
                  <a:cubicBezTo>
                    <a:pt x="804806" y="1603530"/>
                    <a:pt x="850245" y="1742120"/>
                    <a:pt x="884326" y="1846063"/>
                  </a:cubicBezTo>
                  <a:lnTo>
                    <a:pt x="908783" y="1920655"/>
                  </a:lnTo>
                  <a:lnTo>
                    <a:pt x="909377" y="1917652"/>
                  </a:lnTo>
                  <a:cubicBezTo>
                    <a:pt x="915500" y="1886660"/>
                    <a:pt x="922205" y="1852675"/>
                    <a:pt x="928913" y="1818582"/>
                  </a:cubicBezTo>
                  <a:lnTo>
                    <a:pt x="945578" y="1733591"/>
                  </a:lnTo>
                  <a:lnTo>
                    <a:pt x="937761" y="1731408"/>
                  </a:lnTo>
                  <a:cubicBezTo>
                    <a:pt x="934425" y="1730476"/>
                    <a:pt x="934425" y="1730476"/>
                    <a:pt x="934425" y="1730476"/>
                  </a:cubicBezTo>
                  <a:cubicBezTo>
                    <a:pt x="934829" y="1729818"/>
                    <a:pt x="936864" y="1727967"/>
                    <a:pt x="940354" y="1725079"/>
                  </a:cubicBezTo>
                  <a:lnTo>
                    <a:pt x="948515" y="1718604"/>
                  </a:lnTo>
                  <a:lnTo>
                    <a:pt x="964556" y="1635838"/>
                  </a:lnTo>
                  <a:cubicBezTo>
                    <a:pt x="968958" y="1612863"/>
                    <a:pt x="972205" y="1595554"/>
                    <a:pt x="973718" y="1586797"/>
                  </a:cubicBezTo>
                  <a:cubicBezTo>
                    <a:pt x="983403" y="1534254"/>
                    <a:pt x="983403" y="1460694"/>
                    <a:pt x="983403" y="1460694"/>
                  </a:cubicBezTo>
                  <a:cubicBezTo>
                    <a:pt x="983403" y="1460694"/>
                    <a:pt x="983403" y="1460694"/>
                    <a:pt x="1041509" y="1275043"/>
                  </a:cubicBezTo>
                  <a:cubicBezTo>
                    <a:pt x="1041509" y="1275043"/>
                    <a:pt x="1106072" y="945775"/>
                    <a:pt x="1112528" y="781142"/>
                  </a:cubicBezTo>
                  <a:cubicBezTo>
                    <a:pt x="1115756" y="620011"/>
                    <a:pt x="1086703" y="630519"/>
                    <a:pt x="1086703" y="630519"/>
                  </a:cubicBezTo>
                  <a:lnTo>
                    <a:pt x="1096387" y="630519"/>
                  </a:lnTo>
                  <a:cubicBezTo>
                    <a:pt x="1096387" y="630519"/>
                    <a:pt x="1096387" y="630519"/>
                    <a:pt x="1190003" y="669050"/>
                  </a:cubicBezTo>
                  <a:cubicBezTo>
                    <a:pt x="1190003" y="669050"/>
                    <a:pt x="1173862" y="833684"/>
                    <a:pt x="1167406" y="889730"/>
                  </a:cubicBezTo>
                  <a:cubicBezTo>
                    <a:pt x="1160949" y="949279"/>
                    <a:pt x="1080247" y="1355609"/>
                    <a:pt x="1073790" y="1394140"/>
                  </a:cubicBezTo>
                  <a:cubicBezTo>
                    <a:pt x="1064106" y="1429169"/>
                    <a:pt x="1009228" y="1625328"/>
                    <a:pt x="1009228" y="1625328"/>
                  </a:cubicBezTo>
                  <a:cubicBezTo>
                    <a:pt x="1009228" y="1625328"/>
                    <a:pt x="1009228" y="1625328"/>
                    <a:pt x="1002772" y="1663421"/>
                  </a:cubicBezTo>
                  <a:lnTo>
                    <a:pt x="999989" y="1679839"/>
                  </a:lnTo>
                  <a:lnTo>
                    <a:pt x="1006267" y="1675216"/>
                  </a:lnTo>
                  <a:cubicBezTo>
                    <a:pt x="1133825" y="1582458"/>
                    <a:pt x="1394704" y="1406809"/>
                    <a:pt x="1484494" y="1414704"/>
                  </a:cubicBezTo>
                  <a:cubicBezTo>
                    <a:pt x="1617157" y="1425230"/>
                    <a:pt x="1866307" y="1383126"/>
                    <a:pt x="2183406" y="1677847"/>
                  </a:cubicBezTo>
                  <a:cubicBezTo>
                    <a:pt x="2183406" y="1677847"/>
                    <a:pt x="1888957" y="1860293"/>
                    <a:pt x="1782179" y="1874327"/>
                  </a:cubicBezTo>
                  <a:cubicBezTo>
                    <a:pt x="1678636" y="1891870"/>
                    <a:pt x="1358302" y="1849767"/>
                    <a:pt x="1147981" y="1790122"/>
                  </a:cubicBezTo>
                  <a:cubicBezTo>
                    <a:pt x="1094591" y="1775210"/>
                    <a:pt x="1054550" y="1764026"/>
                    <a:pt x="1024518" y="1755639"/>
                  </a:cubicBezTo>
                  <a:lnTo>
                    <a:pt x="988832" y="1745671"/>
                  </a:lnTo>
                  <a:lnTo>
                    <a:pt x="987438" y="1753893"/>
                  </a:lnTo>
                  <a:cubicBezTo>
                    <a:pt x="980175" y="1796748"/>
                    <a:pt x="970491" y="1853889"/>
                    <a:pt x="957579" y="1930076"/>
                  </a:cubicBezTo>
                  <a:cubicBezTo>
                    <a:pt x="957579" y="1930076"/>
                    <a:pt x="957579" y="1930076"/>
                    <a:pt x="943859" y="2017209"/>
                  </a:cubicBezTo>
                  <a:lnTo>
                    <a:pt x="942750" y="2024252"/>
                  </a:lnTo>
                  <a:lnTo>
                    <a:pt x="956273" y="2065496"/>
                  </a:lnTo>
                  <a:cubicBezTo>
                    <a:pt x="986566" y="2157889"/>
                    <a:pt x="986566" y="2157889"/>
                    <a:pt x="986566" y="2157889"/>
                  </a:cubicBezTo>
                  <a:cubicBezTo>
                    <a:pt x="986566" y="2157889"/>
                    <a:pt x="989798" y="2255975"/>
                    <a:pt x="996261" y="2283999"/>
                  </a:cubicBezTo>
                  <a:cubicBezTo>
                    <a:pt x="1002722" y="2308521"/>
                    <a:pt x="1144900" y="3128236"/>
                    <a:pt x="1144900" y="3128236"/>
                  </a:cubicBezTo>
                  <a:cubicBezTo>
                    <a:pt x="1144900" y="3128236"/>
                    <a:pt x="1057655" y="3023144"/>
                    <a:pt x="1051192" y="3005629"/>
                  </a:cubicBezTo>
                  <a:cubicBezTo>
                    <a:pt x="1047961" y="2991617"/>
                    <a:pt x="1005954" y="2753409"/>
                    <a:pt x="1002723" y="2732390"/>
                  </a:cubicBezTo>
                  <a:cubicBezTo>
                    <a:pt x="1002723" y="2711372"/>
                    <a:pt x="996261" y="2592268"/>
                    <a:pt x="993029" y="2585262"/>
                  </a:cubicBezTo>
                  <a:cubicBezTo>
                    <a:pt x="993029" y="2574753"/>
                    <a:pt x="951023" y="2291005"/>
                    <a:pt x="944560" y="2245465"/>
                  </a:cubicBezTo>
                  <a:cubicBezTo>
                    <a:pt x="942136" y="2234081"/>
                    <a:pt x="936684" y="2213500"/>
                    <a:pt x="929867" y="2189033"/>
                  </a:cubicBezTo>
                  <a:lnTo>
                    <a:pt x="921435" y="2159629"/>
                  </a:lnTo>
                  <a:lnTo>
                    <a:pt x="911275" y="2224151"/>
                  </a:lnTo>
                  <a:cubicBezTo>
                    <a:pt x="895841" y="2322176"/>
                    <a:pt x="875262" y="2452876"/>
                    <a:pt x="847822" y="2627143"/>
                  </a:cubicBezTo>
                  <a:cubicBezTo>
                    <a:pt x="847822" y="2627143"/>
                    <a:pt x="815541" y="2819799"/>
                    <a:pt x="815541" y="2865336"/>
                  </a:cubicBezTo>
                  <a:cubicBezTo>
                    <a:pt x="815541" y="2910873"/>
                    <a:pt x="828454" y="3187598"/>
                    <a:pt x="828454" y="3194604"/>
                  </a:cubicBezTo>
                  <a:cubicBezTo>
                    <a:pt x="828453" y="3201610"/>
                    <a:pt x="847823" y="3313701"/>
                    <a:pt x="851051" y="3334718"/>
                  </a:cubicBezTo>
                  <a:cubicBezTo>
                    <a:pt x="854279" y="3355735"/>
                    <a:pt x="851050" y="3586923"/>
                    <a:pt x="847822" y="3600935"/>
                  </a:cubicBezTo>
                  <a:cubicBezTo>
                    <a:pt x="847822" y="3614946"/>
                    <a:pt x="757435" y="3737545"/>
                    <a:pt x="757435" y="373754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350"/>
            </a:p>
          </p:txBody>
        </p:sp>
        <p:pic>
          <p:nvPicPr>
            <p:cNvPr id="1467" name="装饰3">
              <a:extLst>
                <a:ext uri="{FF2B5EF4-FFF2-40B4-BE49-F238E27FC236}">
                  <a16:creationId xmlns:a16="http://schemas.microsoft.com/office/drawing/2014/main" id="{B3201582-F5B1-6E45-EAA6-41BD84A2D0D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50516" y="-3545045"/>
              <a:ext cx="5444200" cy="6309907"/>
            </a:xfrm>
            <a:prstGeom prst="rect">
              <a:avLst/>
            </a:prstGeom>
          </p:spPr>
        </p:pic>
      </p:grpSp>
      <p:grpSp>
        <p:nvGrpSpPr>
          <p:cNvPr id="16" name="组合 15">
            <a:extLst>
              <a:ext uri="{FF2B5EF4-FFF2-40B4-BE49-F238E27FC236}">
                <a16:creationId xmlns:a16="http://schemas.microsoft.com/office/drawing/2014/main" id="{B9B1B780-ED5A-3C85-96AB-96A381B2B1F1}"/>
              </a:ext>
            </a:extLst>
          </p:cNvPr>
          <p:cNvGrpSpPr/>
          <p:nvPr/>
        </p:nvGrpSpPr>
        <p:grpSpPr>
          <a:xfrm>
            <a:off x="-538340" y="1931597"/>
            <a:ext cx="2643304" cy="4185496"/>
            <a:chOff x="-717662" y="1432809"/>
            <a:chExt cx="3523793" cy="5579693"/>
          </a:xfrm>
        </p:grpSpPr>
        <p:sp>
          <p:nvSpPr>
            <p:cNvPr id="10" name="任意多边形: 形状 9">
              <a:extLst>
                <a:ext uri="{FF2B5EF4-FFF2-40B4-BE49-F238E27FC236}">
                  <a16:creationId xmlns:a16="http://schemas.microsoft.com/office/drawing/2014/main" id="{E2CC5252-4CED-0D60-97C1-B3FE4840406B}"/>
                </a:ext>
              </a:extLst>
            </p:cNvPr>
            <p:cNvSpPr/>
            <p:nvPr/>
          </p:nvSpPr>
          <p:spPr bwMode="auto">
            <a:xfrm>
              <a:off x="134071" y="3082355"/>
              <a:ext cx="2347623" cy="3930147"/>
            </a:xfrm>
            <a:custGeom>
              <a:avLst/>
              <a:gdLst>
                <a:gd name="connsiteX0" fmla="*/ 361058 w 2347623"/>
                <a:gd name="connsiteY0" fmla="*/ 7 h 3930147"/>
                <a:gd name="connsiteX1" fmla="*/ 371500 w 2347623"/>
                <a:gd name="connsiteY1" fmla="*/ 169452 h 3930147"/>
                <a:gd name="connsiteX2" fmla="*/ 521162 w 2347623"/>
                <a:gd name="connsiteY2" fmla="*/ 692521 h 3930147"/>
                <a:gd name="connsiteX3" fmla="*/ 604694 w 2347623"/>
                <a:gd name="connsiteY3" fmla="*/ 876701 h 3930147"/>
                <a:gd name="connsiteX4" fmla="*/ 639499 w 2347623"/>
                <a:gd name="connsiteY4" fmla="*/ 1012994 h 3930147"/>
                <a:gd name="connsiteX5" fmla="*/ 799603 w 2347623"/>
                <a:gd name="connsiteY5" fmla="*/ 1491860 h 3930147"/>
                <a:gd name="connsiteX6" fmla="*/ 950515 w 2347623"/>
                <a:gd name="connsiteY6" fmla="*/ 1941200 h 3930147"/>
                <a:gd name="connsiteX7" fmla="*/ 976568 w 2347623"/>
                <a:gd name="connsiteY7" fmla="*/ 2018771 h 3930147"/>
                <a:gd name="connsiteX8" fmla="*/ 993682 w 2347623"/>
                <a:gd name="connsiteY8" fmla="*/ 1934132 h 3930147"/>
                <a:gd name="connsiteX9" fmla="*/ 1010870 w 2347623"/>
                <a:gd name="connsiteY9" fmla="*/ 1848683 h 3930147"/>
                <a:gd name="connsiteX10" fmla="*/ 1016124 w 2347623"/>
                <a:gd name="connsiteY10" fmla="*/ 1822391 h 3930147"/>
                <a:gd name="connsiteX11" fmla="*/ 1008856 w 2347623"/>
                <a:gd name="connsiteY11" fmla="*/ 1820407 h 3930147"/>
                <a:gd name="connsiteX12" fmla="*/ 1005270 w 2347623"/>
                <a:gd name="connsiteY12" fmla="*/ 1819428 h 3930147"/>
                <a:gd name="connsiteX13" fmla="*/ 1011642 w 2347623"/>
                <a:gd name="connsiteY13" fmla="*/ 1813761 h 3930147"/>
                <a:gd name="connsiteX14" fmla="*/ 1018985 w 2347623"/>
                <a:gd name="connsiteY14" fmla="*/ 1808068 h 3930147"/>
                <a:gd name="connsiteX15" fmla="*/ 1026633 w 2347623"/>
                <a:gd name="connsiteY15" fmla="*/ 1769793 h 3930147"/>
                <a:gd name="connsiteX16" fmla="*/ 1046230 w 2347623"/>
                <a:gd name="connsiteY16" fmla="*/ 1668979 h 3930147"/>
                <a:gd name="connsiteX17" fmla="*/ 1056652 w 2347623"/>
                <a:gd name="connsiteY17" fmla="*/ 1536402 h 3930147"/>
                <a:gd name="connsiteX18" fmla="*/ 1119187 w 2347623"/>
                <a:gd name="connsiteY18" fmla="*/ 1341220 h 3930147"/>
                <a:gd name="connsiteX19" fmla="*/ 1195620 w 2347623"/>
                <a:gd name="connsiteY19" fmla="*/ 821962 h 3930147"/>
                <a:gd name="connsiteX20" fmla="*/ 1167826 w 2347623"/>
                <a:gd name="connsiteY20" fmla="*/ 663606 h 3930147"/>
                <a:gd name="connsiteX21" fmla="*/ 1178249 w 2347623"/>
                <a:gd name="connsiteY21" fmla="*/ 663606 h 3930147"/>
                <a:gd name="connsiteX22" fmla="*/ 1279000 w 2347623"/>
                <a:gd name="connsiteY22" fmla="*/ 704116 h 3930147"/>
                <a:gd name="connsiteX23" fmla="*/ 1254681 w 2347623"/>
                <a:gd name="connsiteY23" fmla="*/ 936125 h 3930147"/>
                <a:gd name="connsiteX24" fmla="*/ 1153929 w 2347623"/>
                <a:gd name="connsiteY24" fmla="*/ 1466431 h 3930147"/>
                <a:gd name="connsiteX25" fmla="*/ 1084446 w 2347623"/>
                <a:gd name="connsiteY25" fmla="*/ 1709489 h 3930147"/>
                <a:gd name="connsiteX26" fmla="*/ 1077497 w 2347623"/>
                <a:gd name="connsiteY26" fmla="*/ 1749538 h 3930147"/>
                <a:gd name="connsiteX27" fmla="*/ 1074436 w 2347623"/>
                <a:gd name="connsiteY27" fmla="*/ 1767182 h 3930147"/>
                <a:gd name="connsiteX28" fmla="*/ 1082484 w 2347623"/>
                <a:gd name="connsiteY28" fmla="*/ 1761391 h 3930147"/>
                <a:gd name="connsiteX29" fmla="*/ 1596462 w 2347623"/>
                <a:gd name="connsiteY29" fmla="*/ 1487786 h 3930147"/>
                <a:gd name="connsiteX30" fmla="*/ 2347623 w 2347623"/>
                <a:gd name="connsiteY30" fmla="*/ 1764155 h 3930147"/>
                <a:gd name="connsiteX31" fmla="*/ 1916401 w 2347623"/>
                <a:gd name="connsiteY31" fmla="*/ 1970510 h 3930147"/>
                <a:gd name="connsiteX32" fmla="*/ 1234792 w 2347623"/>
                <a:gd name="connsiteY32" fmla="*/ 1882072 h 3930147"/>
                <a:gd name="connsiteX33" fmla="*/ 1102099 w 2347623"/>
                <a:gd name="connsiteY33" fmla="*/ 1845856 h 3930147"/>
                <a:gd name="connsiteX34" fmla="*/ 1062654 w 2347623"/>
                <a:gd name="connsiteY34" fmla="*/ 1835090 h 3930147"/>
                <a:gd name="connsiteX35" fmla="*/ 1060995 w 2347623"/>
                <a:gd name="connsiteY35" fmla="*/ 1844655 h 3930147"/>
                <a:gd name="connsiteX36" fmla="*/ 1028859 w 2347623"/>
                <a:gd name="connsiteY36" fmla="*/ 2029882 h 3930147"/>
                <a:gd name="connsiteX37" fmla="*/ 1014093 w 2347623"/>
                <a:gd name="connsiteY37" fmla="*/ 2121489 h 3930147"/>
                <a:gd name="connsiteX38" fmla="*/ 1013112 w 2347623"/>
                <a:gd name="connsiteY38" fmla="*/ 2127579 h 3930147"/>
                <a:gd name="connsiteX39" fmla="*/ 1028011 w 2347623"/>
                <a:gd name="connsiteY39" fmla="*/ 2171943 h 3930147"/>
                <a:gd name="connsiteX40" fmla="*/ 1060641 w 2347623"/>
                <a:gd name="connsiteY40" fmla="*/ 2269097 h 3930147"/>
                <a:gd name="connsiteX41" fmla="*/ 1071083 w 2347623"/>
                <a:gd name="connsiteY41" fmla="*/ 2401706 h 3930147"/>
                <a:gd name="connsiteX42" fmla="*/ 1231186 w 2347623"/>
                <a:gd name="connsiteY42" fmla="*/ 3289451 h 3930147"/>
                <a:gd name="connsiteX43" fmla="*/ 1130251 w 2347623"/>
                <a:gd name="connsiteY43" fmla="*/ 3160526 h 3930147"/>
                <a:gd name="connsiteX44" fmla="*/ 1078044 w 2347623"/>
                <a:gd name="connsiteY44" fmla="*/ 2873206 h 3930147"/>
                <a:gd name="connsiteX45" fmla="*/ 1067602 w 2347623"/>
                <a:gd name="connsiteY45" fmla="*/ 2718495 h 3930147"/>
                <a:gd name="connsiteX46" fmla="*/ 1015394 w 2347623"/>
                <a:gd name="connsiteY46" fmla="*/ 2361187 h 3930147"/>
                <a:gd name="connsiteX47" fmla="*/ 999569 w 2347623"/>
                <a:gd name="connsiteY47" fmla="*/ 2301847 h 3930147"/>
                <a:gd name="connsiteX48" fmla="*/ 990176 w 2347623"/>
                <a:gd name="connsiteY48" fmla="*/ 2269875 h 3930147"/>
                <a:gd name="connsiteX49" fmla="*/ 979026 w 2347623"/>
                <a:gd name="connsiteY49" fmla="*/ 2339055 h 3930147"/>
                <a:gd name="connsiteX50" fmla="*/ 910736 w 2347623"/>
                <a:gd name="connsiteY50" fmla="*/ 2762736 h 3930147"/>
                <a:gd name="connsiteX51" fmla="*/ 875994 w 2347623"/>
                <a:gd name="connsiteY51" fmla="*/ 3013159 h 3930147"/>
                <a:gd name="connsiteX52" fmla="*/ 889891 w 2347623"/>
                <a:gd name="connsiteY52" fmla="*/ 3359331 h 3930147"/>
                <a:gd name="connsiteX53" fmla="*/ 914210 w 2347623"/>
                <a:gd name="connsiteY53" fmla="*/ 3506638 h 3930147"/>
                <a:gd name="connsiteX54" fmla="*/ 910736 w 2347623"/>
                <a:gd name="connsiteY54" fmla="*/ 3786522 h 3930147"/>
                <a:gd name="connsiteX55" fmla="*/ 813459 w 2347623"/>
                <a:gd name="connsiteY55" fmla="*/ 3930147 h 3930147"/>
                <a:gd name="connsiteX56" fmla="*/ 813459 w 2347623"/>
                <a:gd name="connsiteY56" fmla="*/ 3064716 h 3930147"/>
                <a:gd name="connsiteX57" fmla="*/ 796088 w 2347623"/>
                <a:gd name="connsiteY57" fmla="*/ 2939505 h 3930147"/>
                <a:gd name="connsiteX58" fmla="*/ 948952 w 2347623"/>
                <a:gd name="connsiteY58" fmla="*/ 2155093 h 3930147"/>
                <a:gd name="connsiteX59" fmla="*/ 951733 w 2347623"/>
                <a:gd name="connsiteY59" fmla="*/ 2141405 h 3930147"/>
                <a:gd name="connsiteX60" fmla="*/ 942304 w 2347623"/>
                <a:gd name="connsiteY60" fmla="*/ 2110703 h 3930147"/>
                <a:gd name="connsiteX61" fmla="*/ 719551 w 2347623"/>
                <a:gd name="connsiteY61" fmla="*/ 1377669 h 3930147"/>
                <a:gd name="connsiteX62" fmla="*/ 715631 w 2347623"/>
                <a:gd name="connsiteY62" fmla="*/ 1365367 h 3930147"/>
                <a:gd name="connsiteX63" fmla="*/ 708536 w 2347623"/>
                <a:gd name="connsiteY63" fmla="*/ 1429023 h 3930147"/>
                <a:gd name="connsiteX64" fmla="*/ 357741 w 2347623"/>
                <a:gd name="connsiteY64" fmla="*/ 1808459 h 3930147"/>
                <a:gd name="connsiteX65" fmla="*/ 0 w 2347623"/>
                <a:gd name="connsiteY65" fmla="*/ 1852665 h 3930147"/>
                <a:gd name="connsiteX66" fmla="*/ 604340 w 2347623"/>
                <a:gd name="connsiteY66" fmla="*/ 1230095 h 3930147"/>
                <a:gd name="connsiteX67" fmla="*/ 670584 w 2347623"/>
                <a:gd name="connsiteY67" fmla="*/ 1223985 h 3930147"/>
                <a:gd name="connsiteX68" fmla="*/ 661198 w 2347623"/>
                <a:gd name="connsiteY68" fmla="*/ 1194525 h 3930147"/>
                <a:gd name="connsiteX69" fmla="*/ 618616 w 2347623"/>
                <a:gd name="connsiteY69" fmla="*/ 1060880 h 3930147"/>
                <a:gd name="connsiteX70" fmla="*/ 521162 w 2347623"/>
                <a:gd name="connsiteY70" fmla="*/ 821447 h 3930147"/>
                <a:gd name="connsiteX71" fmla="*/ 347136 w 2347623"/>
                <a:gd name="connsiteY71" fmla="*/ 298377 h 3930147"/>
                <a:gd name="connsiteX72" fmla="*/ 284487 w 2347623"/>
                <a:gd name="connsiteY72" fmla="*/ 66311 h 3930147"/>
                <a:gd name="connsiteX73" fmla="*/ 354097 w 2347623"/>
                <a:gd name="connsiteY73" fmla="*/ 3690 h 3930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2347623" h="3930147">
                  <a:moveTo>
                    <a:pt x="361058" y="7"/>
                  </a:moveTo>
                  <a:cubicBezTo>
                    <a:pt x="361058" y="7"/>
                    <a:pt x="333214" y="-3677"/>
                    <a:pt x="371500" y="169452"/>
                  </a:cubicBezTo>
                  <a:cubicBezTo>
                    <a:pt x="406305" y="346264"/>
                    <a:pt x="521162" y="692521"/>
                    <a:pt x="521162" y="692521"/>
                  </a:cubicBezTo>
                  <a:cubicBezTo>
                    <a:pt x="604694" y="876701"/>
                    <a:pt x="604694" y="876701"/>
                    <a:pt x="604694" y="876701"/>
                  </a:cubicBezTo>
                  <a:cubicBezTo>
                    <a:pt x="604694" y="876701"/>
                    <a:pt x="618616" y="957740"/>
                    <a:pt x="639499" y="1012994"/>
                  </a:cubicBezTo>
                  <a:cubicBezTo>
                    <a:pt x="656902" y="1068247"/>
                    <a:pt x="799603" y="1491860"/>
                    <a:pt x="799603" y="1491860"/>
                  </a:cubicBezTo>
                  <a:cubicBezTo>
                    <a:pt x="864862" y="1686170"/>
                    <a:pt x="913807" y="1831901"/>
                    <a:pt x="950515" y="1941200"/>
                  </a:cubicBezTo>
                  <a:lnTo>
                    <a:pt x="976568" y="2018771"/>
                  </a:lnTo>
                  <a:lnTo>
                    <a:pt x="993682" y="1934132"/>
                  </a:lnTo>
                  <a:cubicBezTo>
                    <a:pt x="999437" y="1905592"/>
                    <a:pt x="1005272" y="1876590"/>
                    <a:pt x="1010870" y="1848683"/>
                  </a:cubicBezTo>
                  <a:lnTo>
                    <a:pt x="1016124" y="1822391"/>
                  </a:lnTo>
                  <a:lnTo>
                    <a:pt x="1008856" y="1820407"/>
                  </a:lnTo>
                  <a:cubicBezTo>
                    <a:pt x="1005270" y="1819428"/>
                    <a:pt x="1005270" y="1819428"/>
                    <a:pt x="1005270" y="1819428"/>
                  </a:cubicBezTo>
                  <a:cubicBezTo>
                    <a:pt x="1005705" y="1818737"/>
                    <a:pt x="1007892" y="1816794"/>
                    <a:pt x="1011642" y="1813761"/>
                  </a:cubicBezTo>
                  <a:lnTo>
                    <a:pt x="1018985" y="1808068"/>
                  </a:lnTo>
                  <a:lnTo>
                    <a:pt x="1026633" y="1769793"/>
                  </a:lnTo>
                  <a:cubicBezTo>
                    <a:pt x="1036241" y="1721458"/>
                    <a:pt x="1043624" y="1683710"/>
                    <a:pt x="1046230" y="1668979"/>
                  </a:cubicBezTo>
                  <a:cubicBezTo>
                    <a:pt x="1056652" y="1613739"/>
                    <a:pt x="1056652" y="1536402"/>
                    <a:pt x="1056652" y="1536402"/>
                  </a:cubicBezTo>
                  <a:cubicBezTo>
                    <a:pt x="1056652" y="1536402"/>
                    <a:pt x="1056652" y="1536402"/>
                    <a:pt x="1119187" y="1341220"/>
                  </a:cubicBezTo>
                  <a:cubicBezTo>
                    <a:pt x="1119187" y="1341220"/>
                    <a:pt x="1188671" y="995048"/>
                    <a:pt x="1195620" y="821962"/>
                  </a:cubicBezTo>
                  <a:cubicBezTo>
                    <a:pt x="1199094" y="652558"/>
                    <a:pt x="1167826" y="663606"/>
                    <a:pt x="1167826" y="663606"/>
                  </a:cubicBezTo>
                  <a:lnTo>
                    <a:pt x="1178249" y="663606"/>
                  </a:lnTo>
                  <a:cubicBezTo>
                    <a:pt x="1178249" y="663606"/>
                    <a:pt x="1178249" y="663606"/>
                    <a:pt x="1279000" y="704116"/>
                  </a:cubicBezTo>
                  <a:cubicBezTo>
                    <a:pt x="1279000" y="704116"/>
                    <a:pt x="1261629" y="877202"/>
                    <a:pt x="1254681" y="936125"/>
                  </a:cubicBezTo>
                  <a:cubicBezTo>
                    <a:pt x="1247732" y="998730"/>
                    <a:pt x="1160878" y="1425922"/>
                    <a:pt x="1153929" y="1466431"/>
                  </a:cubicBezTo>
                  <a:cubicBezTo>
                    <a:pt x="1143507" y="1503258"/>
                    <a:pt x="1084446" y="1709489"/>
                    <a:pt x="1084446" y="1709489"/>
                  </a:cubicBezTo>
                  <a:cubicBezTo>
                    <a:pt x="1084446" y="1709489"/>
                    <a:pt x="1084446" y="1709489"/>
                    <a:pt x="1077497" y="1749538"/>
                  </a:cubicBezTo>
                  <a:lnTo>
                    <a:pt x="1074436" y="1767182"/>
                  </a:lnTo>
                  <a:lnTo>
                    <a:pt x="1082484" y="1761391"/>
                  </a:lnTo>
                  <a:cubicBezTo>
                    <a:pt x="1219577" y="1663971"/>
                    <a:pt x="1499958" y="1479495"/>
                    <a:pt x="1596462" y="1487786"/>
                  </a:cubicBezTo>
                  <a:cubicBezTo>
                    <a:pt x="1739043" y="1498841"/>
                    <a:pt x="2006819" y="1454622"/>
                    <a:pt x="2347623" y="1764155"/>
                  </a:cubicBezTo>
                  <a:cubicBezTo>
                    <a:pt x="2347623" y="1764155"/>
                    <a:pt x="2031162" y="1955770"/>
                    <a:pt x="1916401" y="1970510"/>
                  </a:cubicBezTo>
                  <a:cubicBezTo>
                    <a:pt x="1805118" y="1988934"/>
                    <a:pt x="1460835" y="1944715"/>
                    <a:pt x="1234792" y="1882072"/>
                  </a:cubicBezTo>
                  <a:cubicBezTo>
                    <a:pt x="1177411" y="1866411"/>
                    <a:pt x="1134376" y="1854665"/>
                    <a:pt x="1102099" y="1845856"/>
                  </a:cubicBezTo>
                  <a:lnTo>
                    <a:pt x="1062654" y="1835090"/>
                  </a:lnTo>
                  <a:lnTo>
                    <a:pt x="1060995" y="1844655"/>
                  </a:lnTo>
                  <a:cubicBezTo>
                    <a:pt x="1053178" y="1889710"/>
                    <a:pt x="1042755" y="1949784"/>
                    <a:pt x="1028859" y="2029882"/>
                  </a:cubicBezTo>
                  <a:cubicBezTo>
                    <a:pt x="1028859" y="2029882"/>
                    <a:pt x="1028859" y="2029882"/>
                    <a:pt x="1014093" y="2121489"/>
                  </a:cubicBezTo>
                  <a:lnTo>
                    <a:pt x="1013112" y="2127579"/>
                  </a:lnTo>
                  <a:lnTo>
                    <a:pt x="1028011" y="2171943"/>
                  </a:lnTo>
                  <a:cubicBezTo>
                    <a:pt x="1060641" y="2269097"/>
                    <a:pt x="1060641" y="2269097"/>
                    <a:pt x="1060641" y="2269097"/>
                  </a:cubicBezTo>
                  <a:cubicBezTo>
                    <a:pt x="1060641" y="2269097"/>
                    <a:pt x="1064122" y="2372238"/>
                    <a:pt x="1071083" y="2401706"/>
                  </a:cubicBezTo>
                  <a:cubicBezTo>
                    <a:pt x="1078044" y="2427491"/>
                    <a:pt x="1231186" y="3289451"/>
                    <a:pt x="1231186" y="3289451"/>
                  </a:cubicBezTo>
                  <a:cubicBezTo>
                    <a:pt x="1231186" y="3289451"/>
                    <a:pt x="1137212" y="3178943"/>
                    <a:pt x="1130251" y="3160526"/>
                  </a:cubicBezTo>
                  <a:cubicBezTo>
                    <a:pt x="1126771" y="3145791"/>
                    <a:pt x="1081524" y="2895307"/>
                    <a:pt x="1078044" y="2873206"/>
                  </a:cubicBezTo>
                  <a:cubicBezTo>
                    <a:pt x="1078044" y="2851104"/>
                    <a:pt x="1071083" y="2725862"/>
                    <a:pt x="1067602" y="2718495"/>
                  </a:cubicBezTo>
                  <a:cubicBezTo>
                    <a:pt x="1067602" y="2707444"/>
                    <a:pt x="1022355" y="2409074"/>
                    <a:pt x="1015394" y="2361187"/>
                  </a:cubicBezTo>
                  <a:cubicBezTo>
                    <a:pt x="1012784" y="2349216"/>
                    <a:pt x="1006911" y="2327574"/>
                    <a:pt x="999569" y="2301847"/>
                  </a:cubicBezTo>
                  <a:lnTo>
                    <a:pt x="990176" y="2269875"/>
                  </a:lnTo>
                  <a:lnTo>
                    <a:pt x="979026" y="2339055"/>
                  </a:lnTo>
                  <a:cubicBezTo>
                    <a:pt x="962415" y="2442113"/>
                    <a:pt x="940267" y="2579523"/>
                    <a:pt x="910736" y="2762736"/>
                  </a:cubicBezTo>
                  <a:cubicBezTo>
                    <a:pt x="910736" y="2762736"/>
                    <a:pt x="875994" y="2965284"/>
                    <a:pt x="875994" y="3013159"/>
                  </a:cubicBezTo>
                  <a:cubicBezTo>
                    <a:pt x="875994" y="3061034"/>
                    <a:pt x="889891" y="3351966"/>
                    <a:pt x="889891" y="3359331"/>
                  </a:cubicBezTo>
                  <a:cubicBezTo>
                    <a:pt x="889891" y="3366696"/>
                    <a:pt x="910736" y="3484542"/>
                    <a:pt x="914210" y="3506638"/>
                  </a:cubicBezTo>
                  <a:cubicBezTo>
                    <a:pt x="917685" y="3528735"/>
                    <a:pt x="914210" y="3771792"/>
                    <a:pt x="910736" y="3786522"/>
                  </a:cubicBezTo>
                  <a:cubicBezTo>
                    <a:pt x="910736" y="3801253"/>
                    <a:pt x="813459" y="3930147"/>
                    <a:pt x="813459" y="3930147"/>
                  </a:cubicBezTo>
                  <a:cubicBezTo>
                    <a:pt x="813459" y="3930147"/>
                    <a:pt x="809985" y="3090495"/>
                    <a:pt x="813459" y="3064716"/>
                  </a:cubicBezTo>
                  <a:cubicBezTo>
                    <a:pt x="816933" y="3035255"/>
                    <a:pt x="796088" y="2939505"/>
                    <a:pt x="796088" y="2939505"/>
                  </a:cubicBezTo>
                  <a:cubicBezTo>
                    <a:pt x="796088" y="2939505"/>
                    <a:pt x="796088" y="2939505"/>
                    <a:pt x="948952" y="2155093"/>
                  </a:cubicBezTo>
                  <a:lnTo>
                    <a:pt x="951733" y="2141405"/>
                  </a:lnTo>
                  <a:lnTo>
                    <a:pt x="942304" y="2110703"/>
                  </a:lnTo>
                  <a:cubicBezTo>
                    <a:pt x="719551" y="1377669"/>
                    <a:pt x="719551" y="1377669"/>
                    <a:pt x="719551" y="1377669"/>
                  </a:cubicBezTo>
                  <a:lnTo>
                    <a:pt x="715631" y="1365367"/>
                  </a:lnTo>
                  <a:lnTo>
                    <a:pt x="708536" y="1429023"/>
                  </a:lnTo>
                  <a:cubicBezTo>
                    <a:pt x="680751" y="1521119"/>
                    <a:pt x="482777" y="1764253"/>
                    <a:pt x="357741" y="1808459"/>
                  </a:cubicBezTo>
                  <a:cubicBezTo>
                    <a:pt x="232706" y="1852665"/>
                    <a:pt x="0" y="1852665"/>
                    <a:pt x="0" y="1852665"/>
                  </a:cubicBezTo>
                  <a:cubicBezTo>
                    <a:pt x="0" y="1852665"/>
                    <a:pt x="288277" y="1252198"/>
                    <a:pt x="604340" y="1230095"/>
                  </a:cubicBezTo>
                  <a:lnTo>
                    <a:pt x="670584" y="1223985"/>
                  </a:lnTo>
                  <a:lnTo>
                    <a:pt x="661198" y="1194525"/>
                  </a:lnTo>
                  <a:cubicBezTo>
                    <a:pt x="618616" y="1060880"/>
                    <a:pt x="618616" y="1060880"/>
                    <a:pt x="618616" y="1060880"/>
                  </a:cubicBezTo>
                  <a:cubicBezTo>
                    <a:pt x="618616" y="1060880"/>
                    <a:pt x="535084" y="858283"/>
                    <a:pt x="521162" y="821447"/>
                  </a:cubicBezTo>
                  <a:cubicBezTo>
                    <a:pt x="507240" y="784611"/>
                    <a:pt x="364539" y="360998"/>
                    <a:pt x="347136" y="298377"/>
                  </a:cubicBezTo>
                  <a:cubicBezTo>
                    <a:pt x="333214" y="239440"/>
                    <a:pt x="284487" y="66311"/>
                    <a:pt x="284487" y="66311"/>
                  </a:cubicBezTo>
                  <a:cubicBezTo>
                    <a:pt x="354097" y="3690"/>
                    <a:pt x="354097" y="3690"/>
                    <a:pt x="354097" y="369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92" tIns="34296" rIns="68592" bIns="34296" numCol="1" anchor="t" anchorCtr="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sz="1350"/>
            </a:p>
          </p:txBody>
        </p:sp>
        <p:grpSp>
          <p:nvGrpSpPr>
            <p:cNvPr id="774" name="组合 773">
              <a:extLst>
                <a:ext uri="{FF2B5EF4-FFF2-40B4-BE49-F238E27FC236}">
                  <a16:creationId xmlns:a16="http://schemas.microsoft.com/office/drawing/2014/main" id="{BF4EA041-AFC4-0185-A2AD-F89F62ED0A49}"/>
                </a:ext>
              </a:extLst>
            </p:cNvPr>
            <p:cNvGrpSpPr/>
            <p:nvPr/>
          </p:nvGrpSpPr>
          <p:grpSpPr>
            <a:xfrm>
              <a:off x="-717662" y="1432809"/>
              <a:ext cx="3523793" cy="2777463"/>
              <a:chOff x="-799860" y="1488569"/>
              <a:chExt cx="3523793" cy="2777463"/>
            </a:xfrm>
          </p:grpSpPr>
          <p:pic>
            <p:nvPicPr>
              <p:cNvPr id="572" name="装饰1">
                <a:extLst>
                  <a:ext uri="{FF2B5EF4-FFF2-40B4-BE49-F238E27FC236}">
                    <a16:creationId xmlns:a16="http://schemas.microsoft.com/office/drawing/2014/main" id="{67168E5E-40D5-5338-51C6-C1849D9829B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782" y="3052823"/>
                <a:ext cx="1755800" cy="1213209"/>
              </a:xfrm>
              <a:prstGeom prst="rect">
                <a:avLst/>
              </a:prstGeom>
            </p:spPr>
          </p:pic>
          <p:pic>
            <p:nvPicPr>
              <p:cNvPr id="773" name="装饰2">
                <a:extLst>
                  <a:ext uri="{FF2B5EF4-FFF2-40B4-BE49-F238E27FC236}">
                    <a16:creationId xmlns:a16="http://schemas.microsoft.com/office/drawing/2014/main" id="{AB30A678-2BFF-3AAB-B5DB-361824B69CC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9860" y="1488569"/>
                <a:ext cx="3523793" cy="2353260"/>
              </a:xfrm>
              <a:prstGeom prst="rect">
                <a:avLst/>
              </a:prstGeom>
            </p:spPr>
          </p:pic>
        </p:grpSp>
      </p:grpSp>
      <p:sp>
        <p:nvSpPr>
          <p:cNvPr id="54" name="Text3">
            <a:extLst>
              <a:ext uri="{FF2B5EF4-FFF2-40B4-BE49-F238E27FC236}">
                <a16:creationId xmlns:a16="http://schemas.microsoft.com/office/drawing/2014/main" id="{0A449F61-716A-F62B-88C9-FED09BDB3970}"/>
              </a:ext>
            </a:extLst>
          </p:cNvPr>
          <p:cNvSpPr txBox="1"/>
          <p:nvPr/>
        </p:nvSpPr>
        <p:spPr>
          <a:xfrm>
            <a:off x="1877792" y="1582180"/>
            <a:ext cx="4744863" cy="1134810"/>
          </a:xfrm>
          <a:prstGeom prst="rect">
            <a:avLst/>
          </a:prstGeom>
          <a:noFill/>
        </p:spPr>
        <p:txBody>
          <a:bodyPr wrap="square"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6001" b="1"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mj-ea"/>
                <a:ea typeface="+mj-ea"/>
              </a:rPr>
              <a:t>PATE </a:t>
            </a:r>
            <a:r>
              <a:rPr lang="en-US" altLang="zh-CN" sz="6001" b="1" dirty="0" smtClean="0">
                <a:ln w="10160">
                  <a:solidFill>
                    <a:schemeClr val="accent2"/>
                  </a:solidFill>
                  <a:prstDash val="solid"/>
                </a:ln>
                <a:solidFill>
                  <a:srgbClr val="FFFFFF"/>
                </a:solidFill>
                <a:effectLst>
                  <a:outerShdw blurRad="38100" dist="22860" dir="5400000" algn="tl" rotWithShape="0">
                    <a:srgbClr val="000000">
                      <a:alpha val="30000"/>
                    </a:srgbClr>
                  </a:outerShdw>
                </a:effectLst>
                <a:latin typeface="+mj-ea"/>
                <a:ea typeface="+mj-ea"/>
              </a:rPr>
              <a:t>02</a:t>
            </a:r>
            <a:endParaRPr lang="en-US" altLang="zh-CN" sz="6001" b="1" dirty="0">
              <a:ln w="10160">
                <a:solidFill>
                  <a:schemeClr val="accent2"/>
                </a:solidFill>
                <a:prstDash val="solid"/>
              </a:ln>
              <a:solidFill>
                <a:srgbClr val="FFFFFF"/>
              </a:solidFill>
              <a:effectLst>
                <a:outerShdw blurRad="38100" dist="22860" dir="5400000" algn="tl" rotWithShape="0">
                  <a:srgbClr val="000000">
                    <a:alpha val="30000"/>
                  </a:srgbClr>
                </a:outerShdw>
              </a:effectLst>
              <a:latin typeface="+mj-ea"/>
              <a:ea typeface="+mj-ea"/>
            </a:endParaRPr>
          </a:p>
        </p:txBody>
      </p:sp>
      <p:sp>
        <p:nvSpPr>
          <p:cNvPr id="51" name="Text4"/>
          <p:cNvSpPr txBox="1"/>
          <p:nvPr/>
        </p:nvSpPr>
        <p:spPr>
          <a:xfrm>
            <a:off x="3084588" y="3425950"/>
            <a:ext cx="4341680" cy="939154"/>
          </a:xfrm>
          <a:prstGeom prst="rect">
            <a:avLst/>
          </a:prstGeom>
          <a:noFill/>
        </p:spPr>
        <p:txBody>
          <a:bodyPr wrap="square" lIns="53826" tIns="27151" rIns="53826" bIns="27151" rtlCol="0" anchor="ctr" anchorCtr="0">
            <a:normAutofit fontScale="80000"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r>
              <a:rPr lang="zh-CN" altLang="en-US" sz="4501" b="1" dirty="0" smtClean="0">
                <a:solidFill>
                  <a:schemeClr val="accent1"/>
                </a:solidFill>
                <a:latin typeface="微软雅黑" panose="020B0503020204020204" charset="-122"/>
                <a:ea typeface="微软雅黑" panose="020B0503020204020204" charset="-122"/>
              </a:rPr>
              <a:t>通用实验室</a:t>
            </a:r>
            <a:r>
              <a:rPr lang="zh-CN" altLang="en-US" sz="4501" b="1" dirty="0">
                <a:solidFill>
                  <a:schemeClr val="accent1"/>
                </a:solidFill>
                <a:latin typeface="微软雅黑" panose="020B0503020204020204" charset="-122"/>
                <a:ea typeface="微软雅黑" panose="020B0503020204020204" charset="-122"/>
              </a:rPr>
              <a:t>日常管理</a:t>
            </a:r>
            <a:endParaRPr lang="en-US" sz="4501" b="1" dirty="0">
              <a:solidFill>
                <a:schemeClr val="accent1"/>
              </a:solidFill>
              <a:latin typeface="微软雅黑" panose="020B0503020204020204" charset="-122"/>
              <a:ea typeface="微软雅黑" panose="020B0503020204020204" charset="-122"/>
            </a:endParaRPr>
          </a:p>
        </p:txBody>
      </p:sp>
    </p:spTree>
    <p:extLst>
      <p:ext uri="{BB962C8B-B14F-4D97-AF65-F5344CB8AC3E}">
        <p14:creationId xmlns:p14="http://schemas.microsoft.com/office/powerpoint/2010/main" val="129201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椭圆 4">
            <a:extLst>
              <a:ext uri="{FF2B5EF4-FFF2-40B4-BE49-F238E27FC236}">
                <a16:creationId xmlns:a16="http://schemas.microsoft.com/office/drawing/2014/main" id="{995A54C6-5D9D-41FC-8845-D5329F850F3B}"/>
              </a:ext>
            </a:extLst>
          </p:cNvPr>
          <p:cNvSpPr/>
          <p:nvPr/>
        </p:nvSpPr>
        <p:spPr>
          <a:xfrm>
            <a:off x="8331322" y="5167233"/>
            <a:ext cx="1031085" cy="1031085"/>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5">
            <a:extLst>
              <a:ext uri="{FF2B5EF4-FFF2-40B4-BE49-F238E27FC236}">
                <a16:creationId xmlns:a16="http://schemas.microsoft.com/office/drawing/2014/main" id="{BC14F331-3603-6A87-6B1B-8D5CA14C9189}"/>
              </a:ext>
            </a:extLst>
          </p:cNvPr>
          <p:cNvSpPr/>
          <p:nvPr/>
        </p:nvSpPr>
        <p:spPr>
          <a:xfrm>
            <a:off x="8523437" y="4761397"/>
            <a:ext cx="237927" cy="2379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6">
            <a:extLst>
              <a:ext uri="{FF2B5EF4-FFF2-40B4-BE49-F238E27FC236}">
                <a16:creationId xmlns:a16="http://schemas.microsoft.com/office/drawing/2014/main" id="{D434E122-0C94-335F-0EF9-552DACD92982}"/>
              </a:ext>
            </a:extLst>
          </p:cNvPr>
          <p:cNvSpPr/>
          <p:nvPr/>
        </p:nvSpPr>
        <p:spPr>
          <a:xfrm>
            <a:off x="8136149" y="4639611"/>
            <a:ext cx="135755" cy="13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7">
            <a:extLst>
              <a:ext uri="{FF2B5EF4-FFF2-40B4-BE49-F238E27FC236}">
                <a16:creationId xmlns:a16="http://schemas.microsoft.com/office/drawing/2014/main" id="{A6DD7720-4897-C957-048B-0A0C639B4092}"/>
              </a:ext>
            </a:extLst>
          </p:cNvPr>
          <p:cNvSpPr/>
          <p:nvPr/>
        </p:nvSpPr>
        <p:spPr>
          <a:xfrm flipH="1">
            <a:off x="-339349" y="5167233"/>
            <a:ext cx="1262856" cy="126285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Shape 51">
            <a:extLst>
              <a:ext uri="{FF2B5EF4-FFF2-40B4-BE49-F238E27FC236}">
                <a16:creationId xmlns:a16="http://schemas.microsoft.com/office/drawing/2014/main" id="{24E39A2E-2A10-B5F1-0C7B-E2C54F9A8AE3}"/>
              </a:ext>
            </a:extLst>
          </p:cNvPr>
          <p:cNvSpPr/>
          <p:nvPr>
            <p:custDataLst>
              <p:tags r:id="rId1"/>
            </p:custDataLst>
          </p:nvPr>
        </p:nvSpPr>
        <p:spPr>
          <a:xfrm flipH="1">
            <a:off x="7901279" y="1165032"/>
            <a:ext cx="860084" cy="149580"/>
          </a:xfrm>
          <a:custGeom>
            <a:avLst/>
            <a:gdLst>
              <a:gd name="connsiteX0" fmla="*/ 14288 w 2190750"/>
              <a:gd name="connsiteY0" fmla="*/ 14288 h 381000"/>
              <a:gd name="connsiteX1" fmla="*/ 447675 w 2190750"/>
              <a:gd name="connsiteY1" fmla="*/ 372428 h 381000"/>
              <a:gd name="connsiteX2" fmla="*/ 881063 w 2190750"/>
              <a:gd name="connsiteY2" fmla="*/ 14288 h 381000"/>
              <a:gd name="connsiteX3" fmla="*/ 1314450 w 2190750"/>
              <a:gd name="connsiteY3" fmla="*/ 372428 h 381000"/>
              <a:gd name="connsiteX4" fmla="*/ 1747838 w 2190750"/>
              <a:gd name="connsiteY4" fmla="*/ 14288 h 381000"/>
              <a:gd name="connsiteX5" fmla="*/ 2181225 w 2190750"/>
              <a:gd name="connsiteY5" fmla="*/ 372428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50" h="381000">
                <a:moveTo>
                  <a:pt x="14288" y="14288"/>
                </a:moveTo>
                <a:lnTo>
                  <a:pt x="447675" y="372428"/>
                </a:lnTo>
                <a:lnTo>
                  <a:pt x="881063" y="14288"/>
                </a:lnTo>
                <a:lnTo>
                  <a:pt x="1314450" y="372428"/>
                </a:lnTo>
                <a:lnTo>
                  <a:pt x="1747838" y="14288"/>
                </a:lnTo>
                <a:lnTo>
                  <a:pt x="2181225" y="372428"/>
                </a:lnTo>
              </a:path>
            </a:pathLst>
          </a:custGeom>
          <a:noFill/>
          <a:ln w="63500" cap="flat">
            <a:solidFill>
              <a:schemeClr val="accent1"/>
            </a:solidFill>
            <a:prstDash val="solid"/>
            <a:miter/>
          </a:ln>
        </p:spPr>
        <p:txBody>
          <a:bodyPr rtlCol="0" anchor="ctr"/>
          <a:lstStyle/>
          <a:p>
            <a:endParaRPr lang="en-ID">
              <a:solidFill>
                <a:schemeClr val="dk1"/>
              </a:solidFill>
              <a:latin typeface="微软雅黑" panose="020B0503020204020204" pitchFamily="34" charset="-122"/>
              <a:ea typeface="微软雅黑" panose="020B0503020204020204" pitchFamily="34" charset="-122"/>
            </a:endParaRPr>
          </a:p>
        </p:txBody>
      </p:sp>
      <p:sp>
        <p:nvSpPr>
          <p:cNvPr id="4" name="任意多边形 25">
            <a:extLst>
              <a:ext uri="{FF2B5EF4-FFF2-40B4-BE49-F238E27FC236}">
                <a16:creationId xmlns:a16="http://schemas.microsoft.com/office/drawing/2014/main" id="{A31BF091-7BEE-CDDB-6E50-BFBAAB36C56E}"/>
              </a:ext>
            </a:extLst>
          </p:cNvPr>
          <p:cNvSpPr>
            <a:spLocks noChangeAspect="1"/>
          </p:cNvSpPr>
          <p:nvPr/>
        </p:nvSpPr>
        <p:spPr>
          <a:xfrm>
            <a:off x="1144673" y="3039631"/>
            <a:ext cx="5732377" cy="1264597"/>
          </a:xfrm>
          <a:custGeom>
            <a:avLst/>
            <a:gdLst>
              <a:gd name="connsiteX0" fmla="*/ 1946222 w 5329470"/>
              <a:gd name="connsiteY0" fmla="*/ 0 h 1001784"/>
              <a:gd name="connsiteX1" fmla="*/ 2296132 w 5329470"/>
              <a:gd name="connsiteY1" fmla="*/ 142484 h 1001784"/>
              <a:gd name="connsiteX2" fmla="*/ 2312778 w 5329470"/>
              <a:gd name="connsiteY2" fmla="*/ 160582 h 1001784"/>
              <a:gd name="connsiteX3" fmla="*/ 2330581 w 5329470"/>
              <a:gd name="connsiteY3" fmla="*/ 182159 h 1001784"/>
              <a:gd name="connsiteX4" fmla="*/ 2664090 w 5329470"/>
              <a:gd name="connsiteY4" fmla="*/ 320303 h 1001784"/>
              <a:gd name="connsiteX5" fmla="*/ 2964106 w 5329470"/>
              <a:gd name="connsiteY5" fmla="*/ 212600 h 1001784"/>
              <a:gd name="connsiteX6" fmla="*/ 2991935 w 5329470"/>
              <a:gd name="connsiteY6" fmla="*/ 187307 h 1001784"/>
              <a:gd name="connsiteX7" fmla="*/ 2992975 w 5329470"/>
              <a:gd name="connsiteY7" fmla="*/ 187307 h 1001784"/>
              <a:gd name="connsiteX8" fmla="*/ 2995182 w 5329470"/>
              <a:gd name="connsiteY8" fmla="*/ 184356 h 1001784"/>
              <a:gd name="connsiteX9" fmla="*/ 2997600 w 5329470"/>
              <a:gd name="connsiteY9" fmla="*/ 182159 h 1001784"/>
              <a:gd name="connsiteX10" fmla="*/ 3004166 w 5329470"/>
              <a:gd name="connsiteY10" fmla="*/ 174200 h 1001784"/>
              <a:gd name="connsiteX11" fmla="*/ 3033338 w 5329470"/>
              <a:gd name="connsiteY11" fmla="*/ 142484 h 1001784"/>
              <a:gd name="connsiteX12" fmla="*/ 3383248 w 5329470"/>
              <a:gd name="connsiteY12" fmla="*/ 0 h 1001784"/>
              <a:gd name="connsiteX13" fmla="*/ 3387401 w 5329470"/>
              <a:gd name="connsiteY13" fmla="*/ 419 h 1001784"/>
              <a:gd name="connsiteX14" fmla="*/ 3391554 w 5329470"/>
              <a:gd name="connsiteY14" fmla="*/ 0 h 1001784"/>
              <a:gd name="connsiteX15" fmla="*/ 3741463 w 5329470"/>
              <a:gd name="connsiteY15" fmla="*/ 142484 h 1001784"/>
              <a:gd name="connsiteX16" fmla="*/ 3758110 w 5329470"/>
              <a:gd name="connsiteY16" fmla="*/ 160582 h 1001784"/>
              <a:gd name="connsiteX17" fmla="*/ 3775912 w 5329470"/>
              <a:gd name="connsiteY17" fmla="*/ 182159 h 1001784"/>
              <a:gd name="connsiteX18" fmla="*/ 4109421 w 5329470"/>
              <a:gd name="connsiteY18" fmla="*/ 320303 h 1001784"/>
              <a:gd name="connsiteX19" fmla="*/ 4409437 w 5329470"/>
              <a:gd name="connsiteY19" fmla="*/ 212600 h 1001784"/>
              <a:gd name="connsiteX20" fmla="*/ 4437266 w 5329470"/>
              <a:gd name="connsiteY20" fmla="*/ 187307 h 1001784"/>
              <a:gd name="connsiteX21" fmla="*/ 4438306 w 5329470"/>
              <a:gd name="connsiteY21" fmla="*/ 187307 h 1001784"/>
              <a:gd name="connsiteX22" fmla="*/ 4440513 w 5329470"/>
              <a:gd name="connsiteY22" fmla="*/ 184356 h 1001784"/>
              <a:gd name="connsiteX23" fmla="*/ 4442931 w 5329470"/>
              <a:gd name="connsiteY23" fmla="*/ 182159 h 1001784"/>
              <a:gd name="connsiteX24" fmla="*/ 4449497 w 5329470"/>
              <a:gd name="connsiteY24" fmla="*/ 174200 h 1001784"/>
              <a:gd name="connsiteX25" fmla="*/ 4478669 w 5329470"/>
              <a:gd name="connsiteY25" fmla="*/ 142484 h 1001784"/>
              <a:gd name="connsiteX26" fmla="*/ 4828579 w 5329470"/>
              <a:gd name="connsiteY26" fmla="*/ 0 h 1001784"/>
              <a:gd name="connsiteX27" fmla="*/ 5329470 w 5329470"/>
              <a:gd name="connsiteY27" fmla="*/ 500892 h 1001784"/>
              <a:gd name="connsiteX28" fmla="*/ 4828579 w 5329470"/>
              <a:gd name="connsiteY28" fmla="*/ 1001783 h 1001784"/>
              <a:gd name="connsiteX29" fmla="*/ 4509965 w 5329470"/>
              <a:gd name="connsiteY29" fmla="*/ 887404 h 1001784"/>
              <a:gd name="connsiteX30" fmla="*/ 4478970 w 5329470"/>
              <a:gd name="connsiteY30" fmla="*/ 859233 h 1001784"/>
              <a:gd name="connsiteX31" fmla="*/ 4442931 w 5329470"/>
              <a:gd name="connsiteY31" fmla="*/ 815554 h 1001784"/>
              <a:gd name="connsiteX32" fmla="*/ 4109421 w 5329470"/>
              <a:gd name="connsiteY32" fmla="*/ 677409 h 1001784"/>
              <a:gd name="connsiteX33" fmla="*/ 3775912 w 5329470"/>
              <a:gd name="connsiteY33" fmla="*/ 815554 h 1001784"/>
              <a:gd name="connsiteX34" fmla="*/ 3736004 w 5329470"/>
              <a:gd name="connsiteY34" fmla="*/ 863923 h 1001784"/>
              <a:gd name="connsiteX35" fmla="*/ 3710167 w 5329470"/>
              <a:gd name="connsiteY35" fmla="*/ 887404 h 1001784"/>
              <a:gd name="connsiteX36" fmla="*/ 3391554 w 5329470"/>
              <a:gd name="connsiteY36" fmla="*/ 1001783 h 1001784"/>
              <a:gd name="connsiteX37" fmla="*/ 3387401 w 5329470"/>
              <a:gd name="connsiteY37" fmla="*/ 1001365 h 1001784"/>
              <a:gd name="connsiteX38" fmla="*/ 3383248 w 5329470"/>
              <a:gd name="connsiteY38" fmla="*/ 1001783 h 1001784"/>
              <a:gd name="connsiteX39" fmla="*/ 3064634 w 5329470"/>
              <a:gd name="connsiteY39" fmla="*/ 887404 h 1001784"/>
              <a:gd name="connsiteX40" fmla="*/ 3033639 w 5329470"/>
              <a:gd name="connsiteY40" fmla="*/ 859233 h 1001784"/>
              <a:gd name="connsiteX41" fmla="*/ 2997600 w 5329470"/>
              <a:gd name="connsiteY41" fmla="*/ 815554 h 1001784"/>
              <a:gd name="connsiteX42" fmla="*/ 2664090 w 5329470"/>
              <a:gd name="connsiteY42" fmla="*/ 677409 h 1001784"/>
              <a:gd name="connsiteX43" fmla="*/ 2330581 w 5329470"/>
              <a:gd name="connsiteY43" fmla="*/ 815554 h 1001784"/>
              <a:gd name="connsiteX44" fmla="*/ 2290672 w 5329470"/>
              <a:gd name="connsiteY44" fmla="*/ 863923 h 1001784"/>
              <a:gd name="connsiteX45" fmla="*/ 2264836 w 5329470"/>
              <a:gd name="connsiteY45" fmla="*/ 887404 h 1001784"/>
              <a:gd name="connsiteX46" fmla="*/ 1946222 w 5329470"/>
              <a:gd name="connsiteY46" fmla="*/ 1001783 h 1001784"/>
              <a:gd name="connsiteX47" fmla="*/ 1942074 w 5329470"/>
              <a:gd name="connsiteY47" fmla="*/ 1001365 h 1001784"/>
              <a:gd name="connsiteX48" fmla="*/ 1937916 w 5329470"/>
              <a:gd name="connsiteY48" fmla="*/ 1001784 h 1001784"/>
              <a:gd name="connsiteX49" fmla="*/ 1619303 w 5329470"/>
              <a:gd name="connsiteY49" fmla="*/ 887405 h 1001784"/>
              <a:gd name="connsiteX50" fmla="*/ 1588308 w 5329470"/>
              <a:gd name="connsiteY50" fmla="*/ 859234 h 1001784"/>
              <a:gd name="connsiteX51" fmla="*/ 1552268 w 5329470"/>
              <a:gd name="connsiteY51" fmla="*/ 815555 h 1001784"/>
              <a:gd name="connsiteX52" fmla="*/ 1218759 w 5329470"/>
              <a:gd name="connsiteY52" fmla="*/ 677410 h 1001784"/>
              <a:gd name="connsiteX53" fmla="*/ 885250 w 5329470"/>
              <a:gd name="connsiteY53" fmla="*/ 815555 h 1001784"/>
              <a:gd name="connsiteX54" fmla="*/ 845341 w 5329470"/>
              <a:gd name="connsiteY54" fmla="*/ 863924 h 1001784"/>
              <a:gd name="connsiteX55" fmla="*/ 819505 w 5329470"/>
              <a:gd name="connsiteY55" fmla="*/ 887405 h 1001784"/>
              <a:gd name="connsiteX56" fmla="*/ 500891 w 5329470"/>
              <a:gd name="connsiteY56" fmla="*/ 1001784 h 1001784"/>
              <a:gd name="connsiteX57" fmla="*/ 0 w 5329470"/>
              <a:gd name="connsiteY57" fmla="*/ 500893 h 1001784"/>
              <a:gd name="connsiteX58" fmla="*/ 500891 w 5329470"/>
              <a:gd name="connsiteY58" fmla="*/ 1 h 1001784"/>
              <a:gd name="connsiteX59" fmla="*/ 850801 w 5329470"/>
              <a:gd name="connsiteY59" fmla="*/ 142485 h 1001784"/>
              <a:gd name="connsiteX60" fmla="*/ 867447 w 5329470"/>
              <a:gd name="connsiteY60" fmla="*/ 160583 h 1001784"/>
              <a:gd name="connsiteX61" fmla="*/ 885250 w 5329470"/>
              <a:gd name="connsiteY61" fmla="*/ 182160 h 1001784"/>
              <a:gd name="connsiteX62" fmla="*/ 1218759 w 5329470"/>
              <a:gd name="connsiteY62" fmla="*/ 320304 h 1001784"/>
              <a:gd name="connsiteX63" fmla="*/ 1518774 w 5329470"/>
              <a:gd name="connsiteY63" fmla="*/ 212601 h 1001784"/>
              <a:gd name="connsiteX64" fmla="*/ 1546604 w 5329470"/>
              <a:gd name="connsiteY64" fmla="*/ 187308 h 1001784"/>
              <a:gd name="connsiteX65" fmla="*/ 1547644 w 5329470"/>
              <a:gd name="connsiteY65" fmla="*/ 187308 h 1001784"/>
              <a:gd name="connsiteX66" fmla="*/ 1549851 w 5329470"/>
              <a:gd name="connsiteY66" fmla="*/ 184357 h 1001784"/>
              <a:gd name="connsiteX67" fmla="*/ 1552268 w 5329470"/>
              <a:gd name="connsiteY67" fmla="*/ 182160 h 1001784"/>
              <a:gd name="connsiteX68" fmla="*/ 1558835 w 5329470"/>
              <a:gd name="connsiteY68" fmla="*/ 174201 h 1001784"/>
              <a:gd name="connsiteX69" fmla="*/ 1588007 w 5329470"/>
              <a:gd name="connsiteY69" fmla="*/ 142485 h 1001784"/>
              <a:gd name="connsiteX70" fmla="*/ 1937916 w 5329470"/>
              <a:gd name="connsiteY70" fmla="*/ 1 h 1001784"/>
              <a:gd name="connsiteX71" fmla="*/ 1942065 w 5329470"/>
              <a:gd name="connsiteY71" fmla="*/ 419 h 100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29470" h="1001784">
                <a:moveTo>
                  <a:pt x="1946222" y="0"/>
                </a:moveTo>
                <a:cubicBezTo>
                  <a:pt x="2082378" y="0"/>
                  <a:pt x="2205846" y="54326"/>
                  <a:pt x="2296132" y="142484"/>
                </a:cubicBezTo>
                <a:lnTo>
                  <a:pt x="2312778" y="160582"/>
                </a:lnTo>
                <a:lnTo>
                  <a:pt x="2330581" y="182159"/>
                </a:lnTo>
                <a:cubicBezTo>
                  <a:pt x="2415933" y="267511"/>
                  <a:pt x="2533846" y="320303"/>
                  <a:pt x="2664090" y="320303"/>
                </a:cubicBezTo>
                <a:cubicBezTo>
                  <a:pt x="2778053" y="320303"/>
                  <a:pt x="2882576" y="279884"/>
                  <a:pt x="2964106" y="212600"/>
                </a:cubicBezTo>
                <a:lnTo>
                  <a:pt x="2991935" y="187307"/>
                </a:lnTo>
                <a:lnTo>
                  <a:pt x="2992975" y="187307"/>
                </a:lnTo>
                <a:lnTo>
                  <a:pt x="2995182" y="184356"/>
                </a:lnTo>
                <a:lnTo>
                  <a:pt x="2997600" y="182159"/>
                </a:lnTo>
                <a:lnTo>
                  <a:pt x="3004166" y="174200"/>
                </a:lnTo>
                <a:lnTo>
                  <a:pt x="3033338" y="142484"/>
                </a:lnTo>
                <a:cubicBezTo>
                  <a:pt x="3123624" y="54326"/>
                  <a:pt x="3247092" y="0"/>
                  <a:pt x="3383248" y="0"/>
                </a:cubicBezTo>
                <a:lnTo>
                  <a:pt x="3387401" y="419"/>
                </a:lnTo>
                <a:lnTo>
                  <a:pt x="3391554" y="0"/>
                </a:lnTo>
                <a:cubicBezTo>
                  <a:pt x="3527710" y="0"/>
                  <a:pt x="3651177" y="54326"/>
                  <a:pt x="3741463" y="142484"/>
                </a:cubicBezTo>
                <a:lnTo>
                  <a:pt x="3758110" y="160582"/>
                </a:lnTo>
                <a:lnTo>
                  <a:pt x="3775912" y="182159"/>
                </a:lnTo>
                <a:cubicBezTo>
                  <a:pt x="3861264" y="267511"/>
                  <a:pt x="3979178" y="320303"/>
                  <a:pt x="4109421" y="320303"/>
                </a:cubicBezTo>
                <a:cubicBezTo>
                  <a:pt x="4223384" y="320303"/>
                  <a:pt x="4327907" y="279884"/>
                  <a:pt x="4409437" y="212600"/>
                </a:cubicBezTo>
                <a:lnTo>
                  <a:pt x="4437266" y="187307"/>
                </a:lnTo>
                <a:lnTo>
                  <a:pt x="4438306" y="187307"/>
                </a:lnTo>
                <a:lnTo>
                  <a:pt x="4440513" y="184356"/>
                </a:lnTo>
                <a:lnTo>
                  <a:pt x="4442931" y="182159"/>
                </a:lnTo>
                <a:lnTo>
                  <a:pt x="4449497" y="174200"/>
                </a:lnTo>
                <a:lnTo>
                  <a:pt x="4478669" y="142484"/>
                </a:lnTo>
                <a:cubicBezTo>
                  <a:pt x="4568955" y="54326"/>
                  <a:pt x="4692423" y="0"/>
                  <a:pt x="4828579" y="0"/>
                </a:cubicBezTo>
                <a:cubicBezTo>
                  <a:pt x="5105213" y="0"/>
                  <a:pt x="5329470" y="224257"/>
                  <a:pt x="5329470" y="500892"/>
                </a:cubicBezTo>
                <a:cubicBezTo>
                  <a:pt x="5329470" y="777526"/>
                  <a:pt x="5105213" y="1001783"/>
                  <a:pt x="4828579" y="1001783"/>
                </a:cubicBezTo>
                <a:cubicBezTo>
                  <a:pt x="4707551" y="1001783"/>
                  <a:pt x="4596549" y="958859"/>
                  <a:pt x="4509965" y="887404"/>
                </a:cubicBezTo>
                <a:lnTo>
                  <a:pt x="4478970" y="859233"/>
                </a:lnTo>
                <a:lnTo>
                  <a:pt x="4442931" y="815554"/>
                </a:lnTo>
                <a:cubicBezTo>
                  <a:pt x="4357578" y="730201"/>
                  <a:pt x="4239665" y="677409"/>
                  <a:pt x="4109421" y="677409"/>
                </a:cubicBezTo>
                <a:cubicBezTo>
                  <a:pt x="3979178" y="677409"/>
                  <a:pt x="3861264" y="730201"/>
                  <a:pt x="3775912" y="815554"/>
                </a:cubicBezTo>
                <a:lnTo>
                  <a:pt x="3736004" y="863923"/>
                </a:lnTo>
                <a:lnTo>
                  <a:pt x="3710167" y="887404"/>
                </a:lnTo>
                <a:cubicBezTo>
                  <a:pt x="3623583" y="958859"/>
                  <a:pt x="3512582" y="1001783"/>
                  <a:pt x="3391554" y="1001783"/>
                </a:cubicBezTo>
                <a:lnTo>
                  <a:pt x="3387401" y="1001365"/>
                </a:lnTo>
                <a:lnTo>
                  <a:pt x="3383248" y="1001783"/>
                </a:lnTo>
                <a:cubicBezTo>
                  <a:pt x="3262220" y="1001783"/>
                  <a:pt x="3151218" y="958859"/>
                  <a:pt x="3064634" y="887404"/>
                </a:cubicBezTo>
                <a:lnTo>
                  <a:pt x="3033639" y="859233"/>
                </a:lnTo>
                <a:lnTo>
                  <a:pt x="2997600" y="815554"/>
                </a:lnTo>
                <a:cubicBezTo>
                  <a:pt x="2912247" y="730201"/>
                  <a:pt x="2794334" y="677409"/>
                  <a:pt x="2664090" y="677409"/>
                </a:cubicBezTo>
                <a:cubicBezTo>
                  <a:pt x="2533846" y="677409"/>
                  <a:pt x="2415933" y="730201"/>
                  <a:pt x="2330581" y="815554"/>
                </a:cubicBezTo>
                <a:lnTo>
                  <a:pt x="2290672" y="863923"/>
                </a:lnTo>
                <a:lnTo>
                  <a:pt x="2264836" y="887404"/>
                </a:lnTo>
                <a:cubicBezTo>
                  <a:pt x="2178252" y="958859"/>
                  <a:pt x="2067250" y="1001783"/>
                  <a:pt x="1946222" y="1001783"/>
                </a:cubicBezTo>
                <a:lnTo>
                  <a:pt x="1942074" y="1001365"/>
                </a:lnTo>
                <a:lnTo>
                  <a:pt x="1937916" y="1001784"/>
                </a:lnTo>
                <a:cubicBezTo>
                  <a:pt x="1816889" y="1001784"/>
                  <a:pt x="1705887" y="958860"/>
                  <a:pt x="1619303" y="887405"/>
                </a:cubicBezTo>
                <a:lnTo>
                  <a:pt x="1588308" y="859234"/>
                </a:lnTo>
                <a:lnTo>
                  <a:pt x="1552268" y="815555"/>
                </a:lnTo>
                <a:cubicBezTo>
                  <a:pt x="1466916" y="730202"/>
                  <a:pt x="1349003" y="677410"/>
                  <a:pt x="1218759" y="677410"/>
                </a:cubicBezTo>
                <a:cubicBezTo>
                  <a:pt x="1088515" y="677410"/>
                  <a:pt x="970602" y="730202"/>
                  <a:pt x="885250" y="815555"/>
                </a:cubicBezTo>
                <a:lnTo>
                  <a:pt x="845341" y="863924"/>
                </a:lnTo>
                <a:lnTo>
                  <a:pt x="819505" y="887405"/>
                </a:lnTo>
                <a:cubicBezTo>
                  <a:pt x="732921" y="958860"/>
                  <a:pt x="621919" y="1001784"/>
                  <a:pt x="500891" y="1001784"/>
                </a:cubicBezTo>
                <a:cubicBezTo>
                  <a:pt x="224257" y="1001784"/>
                  <a:pt x="0" y="777527"/>
                  <a:pt x="0" y="500893"/>
                </a:cubicBezTo>
                <a:cubicBezTo>
                  <a:pt x="0" y="224258"/>
                  <a:pt x="224257" y="1"/>
                  <a:pt x="500891" y="1"/>
                </a:cubicBezTo>
                <a:cubicBezTo>
                  <a:pt x="637047" y="1"/>
                  <a:pt x="760515" y="54327"/>
                  <a:pt x="850801" y="142485"/>
                </a:cubicBezTo>
                <a:lnTo>
                  <a:pt x="867447" y="160583"/>
                </a:lnTo>
                <a:lnTo>
                  <a:pt x="885250" y="182160"/>
                </a:lnTo>
                <a:cubicBezTo>
                  <a:pt x="970602" y="267512"/>
                  <a:pt x="1088515" y="320304"/>
                  <a:pt x="1218759" y="320304"/>
                </a:cubicBezTo>
                <a:cubicBezTo>
                  <a:pt x="1332722" y="320304"/>
                  <a:pt x="1437245" y="279885"/>
                  <a:pt x="1518774" y="212601"/>
                </a:cubicBezTo>
                <a:lnTo>
                  <a:pt x="1546604" y="187308"/>
                </a:lnTo>
                <a:lnTo>
                  <a:pt x="1547644" y="187308"/>
                </a:lnTo>
                <a:lnTo>
                  <a:pt x="1549851" y="184357"/>
                </a:lnTo>
                <a:lnTo>
                  <a:pt x="1552268" y="182160"/>
                </a:lnTo>
                <a:lnTo>
                  <a:pt x="1558835" y="174201"/>
                </a:lnTo>
                <a:lnTo>
                  <a:pt x="1588007" y="142485"/>
                </a:lnTo>
                <a:cubicBezTo>
                  <a:pt x="1678293" y="54327"/>
                  <a:pt x="1801760" y="1"/>
                  <a:pt x="1937916" y="1"/>
                </a:cubicBezTo>
                <a:lnTo>
                  <a:pt x="1942065" y="419"/>
                </a:lnTo>
                <a:close/>
              </a:path>
            </a:pathLst>
          </a:custGeom>
          <a:solidFill>
            <a:schemeClr val="accent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5" name="椭圆 4">
            <a:extLst>
              <a:ext uri="{FF2B5EF4-FFF2-40B4-BE49-F238E27FC236}">
                <a16:creationId xmlns:a16="http://schemas.microsoft.com/office/drawing/2014/main" id="{CF7E9472-E7E5-133E-5109-7C0696B464D7}"/>
              </a:ext>
            </a:extLst>
          </p:cNvPr>
          <p:cNvSpPr>
            <a:spLocks noChangeAspect="1"/>
          </p:cNvSpPr>
          <p:nvPr/>
        </p:nvSpPr>
        <p:spPr>
          <a:xfrm>
            <a:off x="3053683" y="3131835"/>
            <a:ext cx="1080188" cy="1080188"/>
          </a:xfrm>
          <a:prstGeom prst="ellipse">
            <a:avLst/>
          </a:prstGeom>
          <a:solidFill>
            <a:schemeClr val="accent1"/>
          </a:solidFill>
          <a:ln>
            <a:noFill/>
          </a:ln>
        </p:spPr>
        <p:txBody>
          <a:bodyPr vert="horz" wrap="square" lIns="68592" tIns="34296" rIns="68592" bIns="3429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bg1"/>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6" name="Freeform 109">
            <a:extLst>
              <a:ext uri="{FF2B5EF4-FFF2-40B4-BE49-F238E27FC236}">
                <a16:creationId xmlns:a16="http://schemas.microsoft.com/office/drawing/2014/main" id="{79113B17-1BA2-8E94-0214-1EDA1D8BD6CA}"/>
              </a:ext>
            </a:extLst>
          </p:cNvPr>
          <p:cNvSpPr>
            <a:spLocks noChangeAspect="1" noEditPoints="1"/>
          </p:cNvSpPr>
          <p:nvPr/>
        </p:nvSpPr>
        <p:spPr bwMode="auto">
          <a:xfrm>
            <a:off x="3369228" y="3469394"/>
            <a:ext cx="449099" cy="405070"/>
          </a:xfrm>
          <a:custGeom>
            <a:avLst/>
            <a:gdLst>
              <a:gd name="T0" fmla="*/ 60325 w 51"/>
              <a:gd name="T1" fmla="*/ 63500 h 46"/>
              <a:gd name="T2" fmla="*/ 60325 w 51"/>
              <a:gd name="T3" fmla="*/ 79375 h 46"/>
              <a:gd name="T4" fmla="*/ 44450 w 51"/>
              <a:gd name="T5" fmla="*/ 79375 h 46"/>
              <a:gd name="T6" fmla="*/ 44450 w 51"/>
              <a:gd name="T7" fmla="*/ 63500 h 46"/>
              <a:gd name="T8" fmla="*/ 82550 w 51"/>
              <a:gd name="T9" fmla="*/ 0 h 46"/>
              <a:gd name="T10" fmla="*/ 136525 w 51"/>
              <a:gd name="T11" fmla="*/ 22225 h 46"/>
              <a:gd name="T12" fmla="*/ 136525 w 51"/>
              <a:gd name="T13" fmla="*/ 120650 h 46"/>
              <a:gd name="T14" fmla="*/ 63500 w 51"/>
              <a:gd name="T15" fmla="*/ 136525 h 46"/>
              <a:gd name="T16" fmla="*/ 28575 w 51"/>
              <a:gd name="T17" fmla="*/ 142875 h 46"/>
              <a:gd name="T18" fmla="*/ 22225 w 51"/>
              <a:gd name="T19" fmla="*/ 146050 h 46"/>
              <a:gd name="T20" fmla="*/ 12700 w 51"/>
              <a:gd name="T21" fmla="*/ 136525 h 46"/>
              <a:gd name="T22" fmla="*/ 12700 w 51"/>
              <a:gd name="T23" fmla="*/ 133350 h 46"/>
              <a:gd name="T24" fmla="*/ 6350 w 51"/>
              <a:gd name="T25" fmla="*/ 95250 h 46"/>
              <a:gd name="T26" fmla="*/ 25400 w 51"/>
              <a:gd name="T27" fmla="*/ 22225 h 46"/>
              <a:gd name="T28" fmla="*/ 130175 w 51"/>
              <a:gd name="T29" fmla="*/ 31750 h 46"/>
              <a:gd name="T30" fmla="*/ 82550 w 51"/>
              <a:gd name="T31" fmla="*/ 12700 h 46"/>
              <a:gd name="T32" fmla="*/ 12700 w 51"/>
              <a:gd name="T33" fmla="*/ 69850 h 46"/>
              <a:gd name="T34" fmla="*/ 28575 w 51"/>
              <a:gd name="T35" fmla="*/ 104775 h 46"/>
              <a:gd name="T36" fmla="*/ 25400 w 51"/>
              <a:gd name="T37" fmla="*/ 130175 h 46"/>
              <a:gd name="T38" fmla="*/ 47625 w 51"/>
              <a:gd name="T39" fmla="*/ 120650 h 46"/>
              <a:gd name="T40" fmla="*/ 82550 w 51"/>
              <a:gd name="T41" fmla="*/ 127000 h 46"/>
              <a:gd name="T42" fmla="*/ 149225 w 51"/>
              <a:gd name="T43" fmla="*/ 69850 h 46"/>
              <a:gd name="T44" fmla="*/ 53975 w 51"/>
              <a:gd name="T45" fmla="*/ 66675 h 46"/>
              <a:gd name="T46" fmla="*/ 50800 w 51"/>
              <a:gd name="T47" fmla="*/ 66675 h 46"/>
              <a:gd name="T48" fmla="*/ 47625 w 51"/>
              <a:gd name="T49" fmla="*/ 69850 h 46"/>
              <a:gd name="T50" fmla="*/ 50800 w 51"/>
              <a:gd name="T51" fmla="*/ 76200 h 46"/>
              <a:gd name="T52" fmla="*/ 57150 w 51"/>
              <a:gd name="T53" fmla="*/ 69850 h 46"/>
              <a:gd name="T54" fmla="*/ 82550 w 51"/>
              <a:gd name="T55" fmla="*/ 60325 h 46"/>
              <a:gd name="T56" fmla="*/ 88900 w 51"/>
              <a:gd name="T57" fmla="*/ 63500 h 46"/>
              <a:gd name="T58" fmla="*/ 88900 w 51"/>
              <a:gd name="T59" fmla="*/ 79375 h 46"/>
              <a:gd name="T60" fmla="*/ 73025 w 51"/>
              <a:gd name="T61" fmla="*/ 79375 h 46"/>
              <a:gd name="T62" fmla="*/ 73025 w 51"/>
              <a:gd name="T63" fmla="*/ 63500 h 46"/>
              <a:gd name="T64" fmla="*/ 82550 w 51"/>
              <a:gd name="T65" fmla="*/ 66675 h 46"/>
              <a:gd name="T66" fmla="*/ 82550 w 51"/>
              <a:gd name="T67" fmla="*/ 66675 h 46"/>
              <a:gd name="T68" fmla="*/ 76200 w 51"/>
              <a:gd name="T69" fmla="*/ 69850 h 46"/>
              <a:gd name="T70" fmla="*/ 82550 w 51"/>
              <a:gd name="T71" fmla="*/ 76200 h 46"/>
              <a:gd name="T72" fmla="*/ 85725 w 51"/>
              <a:gd name="T73" fmla="*/ 69850 h 46"/>
              <a:gd name="T74" fmla="*/ 111125 w 51"/>
              <a:gd name="T75" fmla="*/ 60325 h 46"/>
              <a:gd name="T76" fmla="*/ 117475 w 51"/>
              <a:gd name="T77" fmla="*/ 63500 h 46"/>
              <a:gd name="T78" fmla="*/ 117475 w 51"/>
              <a:gd name="T79" fmla="*/ 79375 h 46"/>
              <a:gd name="T80" fmla="*/ 101600 w 51"/>
              <a:gd name="T81" fmla="*/ 79375 h 46"/>
              <a:gd name="T82" fmla="*/ 101600 w 51"/>
              <a:gd name="T83" fmla="*/ 63500 h 46"/>
              <a:gd name="T84" fmla="*/ 114300 w 51"/>
              <a:gd name="T85" fmla="*/ 66675 h 46"/>
              <a:gd name="T86" fmla="*/ 111125 w 51"/>
              <a:gd name="T87" fmla="*/ 66675 h 46"/>
              <a:gd name="T88" fmla="*/ 104775 w 51"/>
              <a:gd name="T89" fmla="*/ 69850 h 46"/>
              <a:gd name="T90" fmla="*/ 111125 w 51"/>
              <a:gd name="T91" fmla="*/ 76200 h 46"/>
              <a:gd name="T92" fmla="*/ 114300 w 51"/>
              <a:gd name="T93" fmla="*/ 69850 h 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 h="46">
                <a:moveTo>
                  <a:pt x="16" y="19"/>
                </a:moveTo>
                <a:cubicBezTo>
                  <a:pt x="17" y="19"/>
                  <a:pt x="18" y="19"/>
                  <a:pt x="19" y="20"/>
                </a:cubicBezTo>
                <a:cubicBezTo>
                  <a:pt x="19" y="20"/>
                  <a:pt x="20" y="21"/>
                  <a:pt x="20" y="22"/>
                </a:cubicBezTo>
                <a:cubicBezTo>
                  <a:pt x="20" y="23"/>
                  <a:pt x="19" y="24"/>
                  <a:pt x="19" y="25"/>
                </a:cubicBezTo>
                <a:cubicBezTo>
                  <a:pt x="18" y="26"/>
                  <a:pt x="17" y="26"/>
                  <a:pt x="16" y="26"/>
                </a:cubicBezTo>
                <a:cubicBezTo>
                  <a:pt x="15" y="26"/>
                  <a:pt x="14" y="26"/>
                  <a:pt x="14" y="25"/>
                </a:cubicBezTo>
                <a:cubicBezTo>
                  <a:pt x="13" y="24"/>
                  <a:pt x="13" y="23"/>
                  <a:pt x="13" y="22"/>
                </a:cubicBezTo>
                <a:cubicBezTo>
                  <a:pt x="13" y="21"/>
                  <a:pt x="13" y="20"/>
                  <a:pt x="14" y="20"/>
                </a:cubicBezTo>
                <a:cubicBezTo>
                  <a:pt x="14" y="19"/>
                  <a:pt x="15" y="19"/>
                  <a:pt x="16" y="19"/>
                </a:cubicBezTo>
                <a:close/>
                <a:moveTo>
                  <a:pt x="26" y="0"/>
                </a:moveTo>
                <a:cubicBezTo>
                  <a:pt x="26" y="0"/>
                  <a:pt x="26" y="0"/>
                  <a:pt x="26" y="0"/>
                </a:cubicBezTo>
                <a:cubicBezTo>
                  <a:pt x="32" y="0"/>
                  <a:pt x="39" y="3"/>
                  <a:pt x="43" y="7"/>
                </a:cubicBezTo>
                <a:cubicBezTo>
                  <a:pt x="48" y="11"/>
                  <a:pt x="51" y="16"/>
                  <a:pt x="51" y="22"/>
                </a:cubicBezTo>
                <a:cubicBezTo>
                  <a:pt x="51" y="28"/>
                  <a:pt x="48" y="34"/>
                  <a:pt x="43" y="38"/>
                </a:cubicBezTo>
                <a:cubicBezTo>
                  <a:pt x="39" y="42"/>
                  <a:pt x="32" y="44"/>
                  <a:pt x="26" y="44"/>
                </a:cubicBezTo>
                <a:cubicBezTo>
                  <a:pt x="23" y="44"/>
                  <a:pt x="21" y="44"/>
                  <a:pt x="20" y="43"/>
                </a:cubicBezTo>
                <a:cubicBezTo>
                  <a:pt x="18" y="43"/>
                  <a:pt x="16" y="43"/>
                  <a:pt x="15" y="42"/>
                </a:cubicBezTo>
                <a:cubicBezTo>
                  <a:pt x="9" y="45"/>
                  <a:pt x="9" y="45"/>
                  <a:pt x="9" y="45"/>
                </a:cubicBezTo>
                <a:cubicBezTo>
                  <a:pt x="8" y="46"/>
                  <a:pt x="7" y="46"/>
                  <a:pt x="7" y="46"/>
                </a:cubicBezTo>
                <a:cubicBezTo>
                  <a:pt x="7" y="46"/>
                  <a:pt x="7" y="46"/>
                  <a:pt x="7" y="46"/>
                </a:cubicBezTo>
                <a:cubicBezTo>
                  <a:pt x="6" y="46"/>
                  <a:pt x="6" y="45"/>
                  <a:pt x="5" y="45"/>
                </a:cubicBezTo>
                <a:cubicBezTo>
                  <a:pt x="5" y="45"/>
                  <a:pt x="4" y="44"/>
                  <a:pt x="4" y="43"/>
                </a:cubicBezTo>
                <a:cubicBezTo>
                  <a:pt x="4" y="43"/>
                  <a:pt x="4" y="43"/>
                  <a:pt x="4" y="43"/>
                </a:cubicBezTo>
                <a:cubicBezTo>
                  <a:pt x="4" y="43"/>
                  <a:pt x="4" y="42"/>
                  <a:pt x="4" y="42"/>
                </a:cubicBezTo>
                <a:cubicBezTo>
                  <a:pt x="5" y="35"/>
                  <a:pt x="5" y="35"/>
                  <a:pt x="5" y="35"/>
                </a:cubicBezTo>
                <a:cubicBezTo>
                  <a:pt x="4" y="33"/>
                  <a:pt x="3" y="32"/>
                  <a:pt x="2" y="30"/>
                </a:cubicBezTo>
                <a:cubicBezTo>
                  <a:pt x="1" y="27"/>
                  <a:pt x="0" y="25"/>
                  <a:pt x="0" y="22"/>
                </a:cubicBezTo>
                <a:cubicBezTo>
                  <a:pt x="0" y="16"/>
                  <a:pt x="3" y="11"/>
                  <a:pt x="8" y="7"/>
                </a:cubicBezTo>
                <a:cubicBezTo>
                  <a:pt x="12" y="3"/>
                  <a:pt x="19" y="0"/>
                  <a:pt x="26" y="0"/>
                </a:cubicBezTo>
                <a:close/>
                <a:moveTo>
                  <a:pt x="41" y="10"/>
                </a:moveTo>
                <a:cubicBezTo>
                  <a:pt x="41" y="10"/>
                  <a:pt x="41" y="10"/>
                  <a:pt x="41" y="10"/>
                </a:cubicBezTo>
                <a:cubicBezTo>
                  <a:pt x="37" y="6"/>
                  <a:pt x="31" y="4"/>
                  <a:pt x="26" y="4"/>
                </a:cubicBezTo>
                <a:cubicBezTo>
                  <a:pt x="20" y="4"/>
                  <a:pt x="14" y="6"/>
                  <a:pt x="10" y="10"/>
                </a:cubicBezTo>
                <a:cubicBezTo>
                  <a:pt x="7" y="13"/>
                  <a:pt x="4" y="17"/>
                  <a:pt x="4" y="22"/>
                </a:cubicBezTo>
                <a:cubicBezTo>
                  <a:pt x="4" y="24"/>
                  <a:pt x="5" y="26"/>
                  <a:pt x="5" y="28"/>
                </a:cubicBezTo>
                <a:cubicBezTo>
                  <a:pt x="6" y="30"/>
                  <a:pt x="7" y="32"/>
                  <a:pt x="9" y="33"/>
                </a:cubicBezTo>
                <a:cubicBezTo>
                  <a:pt x="9" y="34"/>
                  <a:pt x="9" y="34"/>
                  <a:pt x="9" y="35"/>
                </a:cubicBezTo>
                <a:cubicBezTo>
                  <a:pt x="8" y="41"/>
                  <a:pt x="8" y="41"/>
                  <a:pt x="8" y="41"/>
                </a:cubicBezTo>
                <a:cubicBezTo>
                  <a:pt x="14" y="38"/>
                  <a:pt x="14" y="38"/>
                  <a:pt x="14" y="38"/>
                </a:cubicBezTo>
                <a:cubicBezTo>
                  <a:pt x="14" y="38"/>
                  <a:pt x="15" y="38"/>
                  <a:pt x="15" y="38"/>
                </a:cubicBezTo>
                <a:cubicBezTo>
                  <a:pt x="17" y="39"/>
                  <a:pt x="19" y="39"/>
                  <a:pt x="20" y="40"/>
                </a:cubicBezTo>
                <a:cubicBezTo>
                  <a:pt x="22" y="40"/>
                  <a:pt x="24" y="40"/>
                  <a:pt x="26" y="40"/>
                </a:cubicBezTo>
                <a:cubicBezTo>
                  <a:pt x="31" y="40"/>
                  <a:pt x="37" y="38"/>
                  <a:pt x="41" y="35"/>
                </a:cubicBezTo>
                <a:cubicBezTo>
                  <a:pt x="44" y="32"/>
                  <a:pt x="47" y="27"/>
                  <a:pt x="47" y="22"/>
                </a:cubicBezTo>
                <a:cubicBezTo>
                  <a:pt x="47" y="17"/>
                  <a:pt x="44" y="13"/>
                  <a:pt x="41" y="10"/>
                </a:cubicBezTo>
                <a:close/>
                <a:moveTo>
                  <a:pt x="17" y="21"/>
                </a:moveTo>
                <a:cubicBezTo>
                  <a:pt x="17" y="21"/>
                  <a:pt x="17" y="21"/>
                  <a:pt x="17" y="21"/>
                </a:cubicBezTo>
                <a:cubicBezTo>
                  <a:pt x="17" y="21"/>
                  <a:pt x="17" y="21"/>
                  <a:pt x="16" y="21"/>
                </a:cubicBezTo>
                <a:cubicBezTo>
                  <a:pt x="16" y="21"/>
                  <a:pt x="16" y="21"/>
                  <a:pt x="15" y="21"/>
                </a:cubicBezTo>
                <a:cubicBezTo>
                  <a:pt x="15" y="22"/>
                  <a:pt x="15" y="22"/>
                  <a:pt x="15" y="22"/>
                </a:cubicBezTo>
                <a:cubicBezTo>
                  <a:pt x="15" y="23"/>
                  <a:pt x="15" y="23"/>
                  <a:pt x="15" y="23"/>
                </a:cubicBezTo>
                <a:cubicBezTo>
                  <a:pt x="16" y="23"/>
                  <a:pt x="16" y="24"/>
                  <a:pt x="16" y="24"/>
                </a:cubicBezTo>
                <a:cubicBezTo>
                  <a:pt x="17" y="24"/>
                  <a:pt x="17" y="23"/>
                  <a:pt x="17" y="23"/>
                </a:cubicBezTo>
                <a:cubicBezTo>
                  <a:pt x="17" y="23"/>
                  <a:pt x="18" y="23"/>
                  <a:pt x="18" y="22"/>
                </a:cubicBezTo>
                <a:cubicBezTo>
                  <a:pt x="18" y="22"/>
                  <a:pt x="17" y="22"/>
                  <a:pt x="17" y="21"/>
                </a:cubicBezTo>
                <a:close/>
                <a:moveTo>
                  <a:pt x="26" y="19"/>
                </a:moveTo>
                <a:cubicBezTo>
                  <a:pt x="26" y="19"/>
                  <a:pt x="26" y="19"/>
                  <a:pt x="26" y="19"/>
                </a:cubicBezTo>
                <a:cubicBezTo>
                  <a:pt x="27" y="19"/>
                  <a:pt x="27" y="19"/>
                  <a:pt x="28" y="20"/>
                </a:cubicBezTo>
                <a:cubicBezTo>
                  <a:pt x="29" y="20"/>
                  <a:pt x="29" y="21"/>
                  <a:pt x="29" y="22"/>
                </a:cubicBezTo>
                <a:cubicBezTo>
                  <a:pt x="29" y="23"/>
                  <a:pt x="29" y="24"/>
                  <a:pt x="28" y="25"/>
                </a:cubicBezTo>
                <a:cubicBezTo>
                  <a:pt x="27" y="26"/>
                  <a:pt x="27" y="26"/>
                  <a:pt x="26" y="26"/>
                </a:cubicBezTo>
                <a:cubicBezTo>
                  <a:pt x="24" y="26"/>
                  <a:pt x="24" y="26"/>
                  <a:pt x="23" y="25"/>
                </a:cubicBezTo>
                <a:cubicBezTo>
                  <a:pt x="22" y="24"/>
                  <a:pt x="22" y="23"/>
                  <a:pt x="22" y="22"/>
                </a:cubicBezTo>
                <a:cubicBezTo>
                  <a:pt x="22" y="21"/>
                  <a:pt x="22" y="20"/>
                  <a:pt x="23" y="20"/>
                </a:cubicBezTo>
                <a:cubicBezTo>
                  <a:pt x="24" y="19"/>
                  <a:pt x="24" y="19"/>
                  <a:pt x="26" y="19"/>
                </a:cubicBezTo>
                <a:close/>
                <a:moveTo>
                  <a:pt x="26" y="21"/>
                </a:moveTo>
                <a:cubicBezTo>
                  <a:pt x="26" y="21"/>
                  <a:pt x="26" y="21"/>
                  <a:pt x="26" y="21"/>
                </a:cubicBezTo>
                <a:cubicBezTo>
                  <a:pt x="26" y="21"/>
                  <a:pt x="26" y="21"/>
                  <a:pt x="26" y="21"/>
                </a:cubicBezTo>
                <a:cubicBezTo>
                  <a:pt x="25" y="21"/>
                  <a:pt x="25" y="21"/>
                  <a:pt x="25" y="21"/>
                </a:cubicBezTo>
                <a:cubicBezTo>
                  <a:pt x="24" y="22"/>
                  <a:pt x="24" y="22"/>
                  <a:pt x="24" y="22"/>
                </a:cubicBezTo>
                <a:cubicBezTo>
                  <a:pt x="24" y="23"/>
                  <a:pt x="24" y="23"/>
                  <a:pt x="25" y="23"/>
                </a:cubicBezTo>
                <a:cubicBezTo>
                  <a:pt x="25" y="23"/>
                  <a:pt x="25" y="24"/>
                  <a:pt x="26" y="24"/>
                </a:cubicBezTo>
                <a:cubicBezTo>
                  <a:pt x="26" y="24"/>
                  <a:pt x="26" y="23"/>
                  <a:pt x="26" y="23"/>
                </a:cubicBezTo>
                <a:cubicBezTo>
                  <a:pt x="27" y="23"/>
                  <a:pt x="27" y="23"/>
                  <a:pt x="27" y="22"/>
                </a:cubicBezTo>
                <a:cubicBezTo>
                  <a:pt x="27" y="22"/>
                  <a:pt x="27" y="22"/>
                  <a:pt x="26" y="21"/>
                </a:cubicBezTo>
                <a:close/>
                <a:moveTo>
                  <a:pt x="35" y="19"/>
                </a:moveTo>
                <a:cubicBezTo>
                  <a:pt x="35" y="19"/>
                  <a:pt x="35" y="19"/>
                  <a:pt x="35" y="19"/>
                </a:cubicBezTo>
                <a:cubicBezTo>
                  <a:pt x="36" y="19"/>
                  <a:pt x="37" y="19"/>
                  <a:pt x="37" y="20"/>
                </a:cubicBezTo>
                <a:cubicBezTo>
                  <a:pt x="38" y="20"/>
                  <a:pt x="38" y="21"/>
                  <a:pt x="38" y="22"/>
                </a:cubicBezTo>
                <a:cubicBezTo>
                  <a:pt x="38" y="23"/>
                  <a:pt x="38" y="24"/>
                  <a:pt x="37" y="25"/>
                </a:cubicBezTo>
                <a:cubicBezTo>
                  <a:pt x="37" y="26"/>
                  <a:pt x="36" y="26"/>
                  <a:pt x="35" y="26"/>
                </a:cubicBezTo>
                <a:cubicBezTo>
                  <a:pt x="34" y="26"/>
                  <a:pt x="33" y="26"/>
                  <a:pt x="32" y="25"/>
                </a:cubicBezTo>
                <a:cubicBezTo>
                  <a:pt x="32" y="24"/>
                  <a:pt x="31" y="23"/>
                  <a:pt x="31" y="22"/>
                </a:cubicBezTo>
                <a:cubicBezTo>
                  <a:pt x="31" y="21"/>
                  <a:pt x="32" y="20"/>
                  <a:pt x="32" y="20"/>
                </a:cubicBezTo>
                <a:cubicBezTo>
                  <a:pt x="33" y="19"/>
                  <a:pt x="34" y="19"/>
                  <a:pt x="35" y="19"/>
                </a:cubicBezTo>
                <a:close/>
                <a:moveTo>
                  <a:pt x="36" y="21"/>
                </a:moveTo>
                <a:cubicBezTo>
                  <a:pt x="36" y="21"/>
                  <a:pt x="36" y="21"/>
                  <a:pt x="36" y="21"/>
                </a:cubicBezTo>
                <a:cubicBezTo>
                  <a:pt x="35" y="21"/>
                  <a:pt x="35" y="21"/>
                  <a:pt x="35" y="21"/>
                </a:cubicBezTo>
                <a:cubicBezTo>
                  <a:pt x="34" y="21"/>
                  <a:pt x="34" y="21"/>
                  <a:pt x="34" y="21"/>
                </a:cubicBezTo>
                <a:cubicBezTo>
                  <a:pt x="34" y="22"/>
                  <a:pt x="33" y="22"/>
                  <a:pt x="33" y="22"/>
                </a:cubicBezTo>
                <a:cubicBezTo>
                  <a:pt x="33" y="23"/>
                  <a:pt x="34" y="23"/>
                  <a:pt x="34" y="23"/>
                </a:cubicBezTo>
                <a:cubicBezTo>
                  <a:pt x="34" y="23"/>
                  <a:pt x="34" y="24"/>
                  <a:pt x="35" y="24"/>
                </a:cubicBezTo>
                <a:cubicBezTo>
                  <a:pt x="35" y="24"/>
                  <a:pt x="35" y="23"/>
                  <a:pt x="36" y="23"/>
                </a:cubicBezTo>
                <a:cubicBezTo>
                  <a:pt x="36" y="23"/>
                  <a:pt x="36" y="23"/>
                  <a:pt x="36" y="22"/>
                </a:cubicBezTo>
                <a:cubicBezTo>
                  <a:pt x="36" y="22"/>
                  <a:pt x="36" y="22"/>
                  <a:pt x="36" y="21"/>
                </a:cubicBezTo>
                <a:close/>
              </a:path>
            </a:pathLst>
          </a:custGeom>
          <a:solidFill>
            <a:schemeClr val="tx2"/>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350">
              <a:solidFill>
                <a:srgbClr val="000000"/>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9" name="椭圆 8">
            <a:extLst>
              <a:ext uri="{FF2B5EF4-FFF2-40B4-BE49-F238E27FC236}">
                <a16:creationId xmlns:a16="http://schemas.microsoft.com/office/drawing/2014/main" id="{E37CB01B-C2E4-F444-2300-3A67176D4621}"/>
              </a:ext>
            </a:extLst>
          </p:cNvPr>
          <p:cNvSpPr>
            <a:spLocks noChangeAspect="1"/>
          </p:cNvSpPr>
          <p:nvPr/>
        </p:nvSpPr>
        <p:spPr>
          <a:xfrm>
            <a:off x="4883107" y="3131835"/>
            <a:ext cx="1080188" cy="1080188"/>
          </a:xfrm>
          <a:prstGeom prst="ellipse">
            <a:avLst/>
          </a:prstGeom>
          <a:solidFill>
            <a:schemeClr val="bg1"/>
          </a:solidFill>
          <a:ln>
            <a:noFill/>
          </a:ln>
        </p:spPr>
        <p:txBody>
          <a:bodyPr vert="horz" wrap="square" lIns="68592" tIns="34296" rIns="68592" bIns="3429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bg1"/>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10" name="Freeform 368">
            <a:extLst>
              <a:ext uri="{FF2B5EF4-FFF2-40B4-BE49-F238E27FC236}">
                <a16:creationId xmlns:a16="http://schemas.microsoft.com/office/drawing/2014/main" id="{BEA01F15-EAF6-0160-01F7-E1407E590F76}"/>
              </a:ext>
            </a:extLst>
          </p:cNvPr>
          <p:cNvSpPr>
            <a:spLocks noChangeAspect="1" noEditPoints="1"/>
          </p:cNvSpPr>
          <p:nvPr/>
        </p:nvSpPr>
        <p:spPr bwMode="auto">
          <a:xfrm>
            <a:off x="5216165" y="3469394"/>
            <a:ext cx="414072" cy="405070"/>
          </a:xfrm>
          <a:custGeom>
            <a:avLst/>
            <a:gdLst>
              <a:gd name="T0" fmla="*/ 98425 w 46"/>
              <a:gd name="T1" fmla="*/ 3175 h 45"/>
              <a:gd name="T2" fmla="*/ 142875 w 46"/>
              <a:gd name="T3" fmla="*/ 28575 h 45"/>
              <a:gd name="T4" fmla="*/ 146050 w 46"/>
              <a:gd name="T5" fmla="*/ 31750 h 45"/>
              <a:gd name="T6" fmla="*/ 146050 w 46"/>
              <a:gd name="T7" fmla="*/ 31750 h 45"/>
              <a:gd name="T8" fmla="*/ 146050 w 46"/>
              <a:gd name="T9" fmla="*/ 136525 h 45"/>
              <a:gd name="T10" fmla="*/ 139700 w 46"/>
              <a:gd name="T11" fmla="*/ 139700 h 45"/>
              <a:gd name="T12" fmla="*/ 136525 w 46"/>
              <a:gd name="T13" fmla="*/ 139700 h 45"/>
              <a:gd name="T14" fmla="*/ 95250 w 46"/>
              <a:gd name="T15" fmla="*/ 114300 h 45"/>
              <a:gd name="T16" fmla="*/ 53975 w 46"/>
              <a:gd name="T17" fmla="*/ 139700 h 45"/>
              <a:gd name="T18" fmla="*/ 47625 w 46"/>
              <a:gd name="T19" fmla="*/ 139700 h 45"/>
              <a:gd name="T20" fmla="*/ 3175 w 46"/>
              <a:gd name="T21" fmla="*/ 114300 h 45"/>
              <a:gd name="T22" fmla="*/ 0 w 46"/>
              <a:gd name="T23" fmla="*/ 107950 h 45"/>
              <a:gd name="T24" fmla="*/ 0 w 46"/>
              <a:gd name="T25" fmla="*/ 107950 h 45"/>
              <a:gd name="T26" fmla="*/ 0 w 46"/>
              <a:gd name="T27" fmla="*/ 6350 h 45"/>
              <a:gd name="T28" fmla="*/ 3175 w 46"/>
              <a:gd name="T29" fmla="*/ 0 h 45"/>
              <a:gd name="T30" fmla="*/ 9525 w 46"/>
              <a:gd name="T31" fmla="*/ 3175 h 45"/>
              <a:gd name="T32" fmla="*/ 50800 w 46"/>
              <a:gd name="T33" fmla="*/ 25400 h 45"/>
              <a:gd name="T34" fmla="*/ 92075 w 46"/>
              <a:gd name="T35" fmla="*/ 3175 h 45"/>
              <a:gd name="T36" fmla="*/ 98425 w 46"/>
              <a:gd name="T37" fmla="*/ 3175 h 45"/>
              <a:gd name="T38" fmla="*/ 98425 w 46"/>
              <a:gd name="T39" fmla="*/ 3175 h 45"/>
              <a:gd name="T40" fmla="*/ 98425 w 46"/>
              <a:gd name="T41" fmla="*/ 15875 h 45"/>
              <a:gd name="T42" fmla="*/ 98425 w 46"/>
              <a:gd name="T43" fmla="*/ 15875 h 45"/>
              <a:gd name="T44" fmla="*/ 98425 w 46"/>
              <a:gd name="T45" fmla="*/ 104775 h 45"/>
              <a:gd name="T46" fmla="*/ 133350 w 46"/>
              <a:gd name="T47" fmla="*/ 127000 h 45"/>
              <a:gd name="T48" fmla="*/ 133350 w 46"/>
              <a:gd name="T49" fmla="*/ 34925 h 45"/>
              <a:gd name="T50" fmla="*/ 98425 w 46"/>
              <a:gd name="T51" fmla="*/ 15875 h 45"/>
              <a:gd name="T52" fmla="*/ 92075 w 46"/>
              <a:gd name="T53" fmla="*/ 104775 h 45"/>
              <a:gd name="T54" fmla="*/ 92075 w 46"/>
              <a:gd name="T55" fmla="*/ 104775 h 45"/>
              <a:gd name="T56" fmla="*/ 92075 w 46"/>
              <a:gd name="T57" fmla="*/ 15875 h 45"/>
              <a:gd name="T58" fmla="*/ 53975 w 46"/>
              <a:gd name="T59" fmla="*/ 38100 h 45"/>
              <a:gd name="T60" fmla="*/ 53975 w 46"/>
              <a:gd name="T61" fmla="*/ 127000 h 45"/>
              <a:gd name="T62" fmla="*/ 92075 w 46"/>
              <a:gd name="T63" fmla="*/ 104775 h 45"/>
              <a:gd name="T64" fmla="*/ 47625 w 46"/>
              <a:gd name="T65" fmla="*/ 38100 h 45"/>
              <a:gd name="T66" fmla="*/ 47625 w 46"/>
              <a:gd name="T67" fmla="*/ 38100 h 45"/>
              <a:gd name="T68" fmla="*/ 9525 w 46"/>
              <a:gd name="T69" fmla="*/ 15875 h 45"/>
              <a:gd name="T70" fmla="*/ 9525 w 46"/>
              <a:gd name="T71" fmla="*/ 104775 h 45"/>
              <a:gd name="T72" fmla="*/ 47625 w 46"/>
              <a:gd name="T73" fmla="*/ 127000 h 45"/>
              <a:gd name="T74" fmla="*/ 47625 w 46"/>
              <a:gd name="T75" fmla="*/ 38100 h 4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6" h="45">
                <a:moveTo>
                  <a:pt x="31" y="1"/>
                </a:moveTo>
                <a:cubicBezTo>
                  <a:pt x="45" y="9"/>
                  <a:pt x="45" y="9"/>
                  <a:pt x="45" y="9"/>
                </a:cubicBezTo>
                <a:cubicBezTo>
                  <a:pt x="46" y="9"/>
                  <a:pt x="46" y="10"/>
                  <a:pt x="46" y="10"/>
                </a:cubicBezTo>
                <a:cubicBezTo>
                  <a:pt x="46" y="10"/>
                  <a:pt x="46" y="10"/>
                  <a:pt x="46" y="10"/>
                </a:cubicBezTo>
                <a:cubicBezTo>
                  <a:pt x="46" y="43"/>
                  <a:pt x="46" y="43"/>
                  <a:pt x="46" y="43"/>
                </a:cubicBezTo>
                <a:cubicBezTo>
                  <a:pt x="46" y="44"/>
                  <a:pt x="45" y="44"/>
                  <a:pt x="44" y="44"/>
                </a:cubicBezTo>
                <a:cubicBezTo>
                  <a:pt x="44" y="44"/>
                  <a:pt x="43" y="44"/>
                  <a:pt x="43" y="44"/>
                </a:cubicBezTo>
                <a:cubicBezTo>
                  <a:pt x="30" y="36"/>
                  <a:pt x="30" y="36"/>
                  <a:pt x="30" y="36"/>
                </a:cubicBezTo>
                <a:cubicBezTo>
                  <a:pt x="17" y="44"/>
                  <a:pt x="17" y="44"/>
                  <a:pt x="17" y="44"/>
                </a:cubicBezTo>
                <a:cubicBezTo>
                  <a:pt x="16" y="45"/>
                  <a:pt x="15" y="44"/>
                  <a:pt x="15" y="44"/>
                </a:cubicBezTo>
                <a:cubicBezTo>
                  <a:pt x="1" y="36"/>
                  <a:pt x="1" y="36"/>
                  <a:pt x="1" y="36"/>
                </a:cubicBezTo>
                <a:cubicBezTo>
                  <a:pt x="0" y="36"/>
                  <a:pt x="0" y="35"/>
                  <a:pt x="0" y="34"/>
                </a:cubicBezTo>
                <a:cubicBezTo>
                  <a:pt x="0" y="34"/>
                  <a:pt x="0" y="34"/>
                  <a:pt x="0" y="34"/>
                </a:cubicBezTo>
                <a:cubicBezTo>
                  <a:pt x="0" y="2"/>
                  <a:pt x="0" y="2"/>
                  <a:pt x="0" y="2"/>
                </a:cubicBezTo>
                <a:cubicBezTo>
                  <a:pt x="0" y="1"/>
                  <a:pt x="0" y="0"/>
                  <a:pt x="1" y="0"/>
                </a:cubicBezTo>
                <a:cubicBezTo>
                  <a:pt x="2" y="0"/>
                  <a:pt x="2" y="1"/>
                  <a:pt x="3" y="1"/>
                </a:cubicBezTo>
                <a:cubicBezTo>
                  <a:pt x="16" y="8"/>
                  <a:pt x="16" y="8"/>
                  <a:pt x="16" y="8"/>
                </a:cubicBezTo>
                <a:cubicBezTo>
                  <a:pt x="29" y="1"/>
                  <a:pt x="29" y="1"/>
                  <a:pt x="29" y="1"/>
                </a:cubicBezTo>
                <a:cubicBezTo>
                  <a:pt x="30" y="0"/>
                  <a:pt x="30" y="0"/>
                  <a:pt x="31" y="1"/>
                </a:cubicBezTo>
                <a:cubicBezTo>
                  <a:pt x="31" y="1"/>
                  <a:pt x="31" y="1"/>
                  <a:pt x="31" y="1"/>
                </a:cubicBezTo>
                <a:close/>
                <a:moveTo>
                  <a:pt x="31" y="5"/>
                </a:moveTo>
                <a:cubicBezTo>
                  <a:pt x="31" y="5"/>
                  <a:pt x="31" y="5"/>
                  <a:pt x="31" y="5"/>
                </a:cubicBezTo>
                <a:cubicBezTo>
                  <a:pt x="31" y="33"/>
                  <a:pt x="31" y="33"/>
                  <a:pt x="31" y="33"/>
                </a:cubicBezTo>
                <a:cubicBezTo>
                  <a:pt x="42" y="40"/>
                  <a:pt x="42" y="40"/>
                  <a:pt x="42" y="40"/>
                </a:cubicBezTo>
                <a:cubicBezTo>
                  <a:pt x="42" y="11"/>
                  <a:pt x="42" y="11"/>
                  <a:pt x="42" y="11"/>
                </a:cubicBezTo>
                <a:cubicBezTo>
                  <a:pt x="31" y="5"/>
                  <a:pt x="31" y="5"/>
                  <a:pt x="31" y="5"/>
                </a:cubicBezTo>
                <a:close/>
                <a:moveTo>
                  <a:pt x="29" y="33"/>
                </a:moveTo>
                <a:cubicBezTo>
                  <a:pt x="29" y="33"/>
                  <a:pt x="29" y="33"/>
                  <a:pt x="29" y="33"/>
                </a:cubicBezTo>
                <a:cubicBezTo>
                  <a:pt x="29" y="5"/>
                  <a:pt x="29" y="5"/>
                  <a:pt x="29" y="5"/>
                </a:cubicBezTo>
                <a:cubicBezTo>
                  <a:pt x="17" y="12"/>
                  <a:pt x="17" y="12"/>
                  <a:pt x="17" y="12"/>
                </a:cubicBezTo>
                <a:cubicBezTo>
                  <a:pt x="17" y="40"/>
                  <a:pt x="17" y="40"/>
                  <a:pt x="17" y="40"/>
                </a:cubicBezTo>
                <a:cubicBezTo>
                  <a:pt x="29" y="33"/>
                  <a:pt x="29" y="33"/>
                  <a:pt x="29" y="33"/>
                </a:cubicBezTo>
                <a:close/>
                <a:moveTo>
                  <a:pt x="15" y="12"/>
                </a:moveTo>
                <a:cubicBezTo>
                  <a:pt x="15" y="12"/>
                  <a:pt x="15" y="12"/>
                  <a:pt x="15" y="12"/>
                </a:cubicBezTo>
                <a:cubicBezTo>
                  <a:pt x="3" y="5"/>
                  <a:pt x="3" y="5"/>
                  <a:pt x="3" y="5"/>
                </a:cubicBezTo>
                <a:cubicBezTo>
                  <a:pt x="3" y="33"/>
                  <a:pt x="3" y="33"/>
                  <a:pt x="3" y="33"/>
                </a:cubicBezTo>
                <a:cubicBezTo>
                  <a:pt x="15" y="40"/>
                  <a:pt x="15" y="40"/>
                  <a:pt x="15" y="40"/>
                </a:cubicBezTo>
                <a:cubicBezTo>
                  <a:pt x="15" y="12"/>
                  <a:pt x="15" y="12"/>
                  <a:pt x="15" y="12"/>
                </a:cubicBezTo>
                <a:close/>
              </a:path>
            </a:pathLst>
          </a:custGeom>
          <a:solidFill>
            <a:schemeClr val="tx1"/>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350">
              <a:solidFill>
                <a:srgbClr val="000000"/>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11" name="椭圆 10">
            <a:extLst>
              <a:ext uri="{FF2B5EF4-FFF2-40B4-BE49-F238E27FC236}">
                <a16:creationId xmlns:a16="http://schemas.microsoft.com/office/drawing/2014/main" id="{929A235A-BC6A-DB5A-B85E-55B78991B6D2}"/>
              </a:ext>
            </a:extLst>
          </p:cNvPr>
          <p:cNvSpPr>
            <a:spLocks noChangeAspect="1"/>
          </p:cNvSpPr>
          <p:nvPr/>
        </p:nvSpPr>
        <p:spPr>
          <a:xfrm>
            <a:off x="1239172" y="3131835"/>
            <a:ext cx="1080188" cy="1080188"/>
          </a:xfrm>
          <a:prstGeom prst="ellipse">
            <a:avLst/>
          </a:prstGeom>
          <a:solidFill>
            <a:schemeClr val="bg1"/>
          </a:solidFill>
          <a:ln>
            <a:noFill/>
          </a:ln>
        </p:spPr>
        <p:txBody>
          <a:bodyPr vert="horz" wrap="square" lIns="68592" tIns="34296" rIns="68592" bIns="34296"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a:solidFill>
                <a:schemeClr val="bg1"/>
              </a:solidFill>
              <a:latin typeface="阿里巴巴普惠体 2.0 55 Regular" panose="00020600040101010101" pitchFamily="18"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12" name="Freeform 194">
            <a:extLst>
              <a:ext uri="{FF2B5EF4-FFF2-40B4-BE49-F238E27FC236}">
                <a16:creationId xmlns:a16="http://schemas.microsoft.com/office/drawing/2014/main" id="{B23F1C24-4CB7-5B9E-CFE8-947237239347}"/>
              </a:ext>
            </a:extLst>
          </p:cNvPr>
          <p:cNvSpPr>
            <a:spLocks noChangeAspect="1" noEditPoints="1"/>
          </p:cNvSpPr>
          <p:nvPr/>
        </p:nvSpPr>
        <p:spPr bwMode="auto">
          <a:xfrm>
            <a:off x="1578604" y="3469394"/>
            <a:ext cx="401323" cy="405070"/>
          </a:xfrm>
          <a:custGeom>
            <a:avLst/>
            <a:gdLst>
              <a:gd name="T0" fmla="*/ 38460 w 53"/>
              <a:gd name="T1" fmla="*/ 38100 h 54"/>
              <a:gd name="T2" fmla="*/ 51279 w 53"/>
              <a:gd name="T3" fmla="*/ 22225 h 54"/>
              <a:gd name="T4" fmla="*/ 12820 w 53"/>
              <a:gd name="T5" fmla="*/ 44450 h 54"/>
              <a:gd name="T6" fmla="*/ 73714 w 53"/>
              <a:gd name="T7" fmla="*/ 44450 h 54"/>
              <a:gd name="T8" fmla="*/ 64099 w 53"/>
              <a:gd name="T9" fmla="*/ 44450 h 54"/>
              <a:gd name="T10" fmla="*/ 57689 w 53"/>
              <a:gd name="T11" fmla="*/ 41275 h 54"/>
              <a:gd name="T12" fmla="*/ 54484 w 53"/>
              <a:gd name="T13" fmla="*/ 25400 h 54"/>
              <a:gd name="T14" fmla="*/ 131403 w 53"/>
              <a:gd name="T15" fmla="*/ 85725 h 54"/>
              <a:gd name="T16" fmla="*/ 166658 w 53"/>
              <a:gd name="T17" fmla="*/ 120650 h 54"/>
              <a:gd name="T18" fmla="*/ 128198 w 53"/>
              <a:gd name="T19" fmla="*/ 168275 h 54"/>
              <a:gd name="T20" fmla="*/ 118584 w 53"/>
              <a:gd name="T21" fmla="*/ 168275 h 54"/>
              <a:gd name="T22" fmla="*/ 51279 w 53"/>
              <a:gd name="T23" fmla="*/ 168275 h 54"/>
              <a:gd name="T24" fmla="*/ 6410 w 53"/>
              <a:gd name="T25" fmla="*/ 168275 h 54"/>
              <a:gd name="T26" fmla="*/ 0 w 53"/>
              <a:gd name="T27" fmla="*/ 123825 h 54"/>
              <a:gd name="T28" fmla="*/ 35255 w 53"/>
              <a:gd name="T29" fmla="*/ 85725 h 54"/>
              <a:gd name="T30" fmla="*/ 0 w 53"/>
              <a:gd name="T31" fmla="*/ 41275 h 54"/>
              <a:gd name="T32" fmla="*/ 48074 w 53"/>
              <a:gd name="T33" fmla="*/ 3175 h 54"/>
              <a:gd name="T34" fmla="*/ 115379 w 53"/>
              <a:gd name="T35" fmla="*/ 6350 h 54"/>
              <a:gd name="T36" fmla="*/ 166658 w 53"/>
              <a:gd name="T37" fmla="*/ 34925 h 54"/>
              <a:gd name="T38" fmla="*/ 131403 w 53"/>
              <a:gd name="T39" fmla="*/ 85725 h 54"/>
              <a:gd name="T40" fmla="*/ 92944 w 53"/>
              <a:gd name="T41" fmla="*/ 123825 h 54"/>
              <a:gd name="T42" fmla="*/ 153838 w 53"/>
              <a:gd name="T43" fmla="*/ 123825 h 54"/>
              <a:gd name="T44" fmla="*/ 137813 w 53"/>
              <a:gd name="T45" fmla="*/ 130175 h 54"/>
              <a:gd name="T46" fmla="*/ 134608 w 53"/>
              <a:gd name="T47" fmla="*/ 123825 h 54"/>
              <a:gd name="T48" fmla="*/ 134608 w 53"/>
              <a:gd name="T49" fmla="*/ 104775 h 54"/>
              <a:gd name="T50" fmla="*/ 124994 w 53"/>
              <a:gd name="T51" fmla="*/ 111125 h 54"/>
              <a:gd name="T52" fmla="*/ 131403 w 53"/>
              <a:gd name="T53" fmla="*/ 101600 h 54"/>
              <a:gd name="T54" fmla="*/ 92944 w 53"/>
              <a:gd name="T55" fmla="*/ 123825 h 54"/>
              <a:gd name="T56" fmla="*/ 35255 w 53"/>
              <a:gd name="T57" fmla="*/ 146050 h 54"/>
              <a:gd name="T58" fmla="*/ 118584 w 53"/>
              <a:gd name="T59" fmla="*/ 41275 h 54"/>
              <a:gd name="T60" fmla="*/ 35255 w 53"/>
              <a:gd name="T61" fmla="*/ 146050 h 54"/>
              <a:gd name="T62" fmla="*/ 137813 w 53"/>
              <a:gd name="T63" fmla="*/ 50800 h 54"/>
              <a:gd name="T64" fmla="*/ 137813 w 53"/>
              <a:gd name="T65" fmla="*/ 50800 h 54"/>
              <a:gd name="T66" fmla="*/ 137813 w 53"/>
              <a:gd name="T67" fmla="*/ 50800 h 54"/>
              <a:gd name="T68" fmla="*/ 157043 w 53"/>
              <a:gd name="T69" fmla="*/ 44450 h 54"/>
              <a:gd name="T70" fmla="*/ 131403 w 53"/>
              <a:gd name="T71" fmla="*/ 15875 h 54"/>
              <a:gd name="T72" fmla="*/ 112174 w 53"/>
              <a:gd name="T73" fmla="*/ 25400 h 54"/>
              <a:gd name="T74" fmla="*/ 118584 w 53"/>
              <a:gd name="T75" fmla="*/ 31750 h 54"/>
              <a:gd name="T76" fmla="*/ 118584 w 53"/>
              <a:gd name="T77" fmla="*/ 31750 h 54"/>
              <a:gd name="T78" fmla="*/ 121789 w 53"/>
              <a:gd name="T79" fmla="*/ 31750 h 54"/>
              <a:gd name="T80" fmla="*/ 137813 w 53"/>
              <a:gd name="T81" fmla="*/ 50800 h 54"/>
              <a:gd name="T82" fmla="*/ 137813 w 53"/>
              <a:gd name="T83" fmla="*/ 50800 h 54"/>
              <a:gd name="T84" fmla="*/ 134608 w 53"/>
              <a:gd name="T85" fmla="*/ 57150 h 54"/>
              <a:gd name="T86" fmla="*/ 44869 w 53"/>
              <a:gd name="T87" fmla="*/ 155575 h 54"/>
              <a:gd name="T88" fmla="*/ 134608 w 53"/>
              <a:gd name="T89" fmla="*/ 57150 h 54"/>
              <a:gd name="T90" fmla="*/ 16025 w 53"/>
              <a:gd name="T91" fmla="*/ 130175 h 54"/>
              <a:gd name="T92" fmla="*/ 108969 w 53"/>
              <a:gd name="T93" fmla="*/ 31750 h 54"/>
              <a:gd name="T94" fmla="*/ 16025 w 53"/>
              <a:gd name="T95" fmla="*/ 130175 h 54"/>
              <a:gd name="T96" fmla="*/ 12820 w 53"/>
              <a:gd name="T97" fmla="*/ 133350 h 54"/>
              <a:gd name="T98" fmla="*/ 35255 w 53"/>
              <a:gd name="T99" fmla="*/ 155575 h 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2" h="54">
                <a:moveTo>
                  <a:pt x="14" y="12"/>
                </a:moveTo>
                <a:cubicBezTo>
                  <a:pt x="14" y="12"/>
                  <a:pt x="13" y="12"/>
                  <a:pt x="12" y="12"/>
                </a:cubicBezTo>
                <a:cubicBezTo>
                  <a:pt x="12" y="11"/>
                  <a:pt x="12" y="11"/>
                  <a:pt x="12" y="10"/>
                </a:cubicBezTo>
                <a:cubicBezTo>
                  <a:pt x="16" y="7"/>
                  <a:pt x="16" y="7"/>
                  <a:pt x="16" y="7"/>
                </a:cubicBezTo>
                <a:cubicBezTo>
                  <a:pt x="14" y="5"/>
                  <a:pt x="14" y="5"/>
                  <a:pt x="14" y="5"/>
                </a:cubicBezTo>
                <a:cubicBezTo>
                  <a:pt x="4" y="14"/>
                  <a:pt x="4" y="14"/>
                  <a:pt x="4" y="14"/>
                </a:cubicBezTo>
                <a:cubicBezTo>
                  <a:pt x="14" y="24"/>
                  <a:pt x="14" y="24"/>
                  <a:pt x="14" y="24"/>
                </a:cubicBezTo>
                <a:cubicBezTo>
                  <a:pt x="23" y="14"/>
                  <a:pt x="23" y="14"/>
                  <a:pt x="23" y="14"/>
                </a:cubicBezTo>
                <a:cubicBezTo>
                  <a:pt x="22" y="13"/>
                  <a:pt x="22" y="13"/>
                  <a:pt x="22" y="13"/>
                </a:cubicBezTo>
                <a:cubicBezTo>
                  <a:pt x="20" y="14"/>
                  <a:pt x="20" y="14"/>
                  <a:pt x="20" y="14"/>
                </a:cubicBezTo>
                <a:cubicBezTo>
                  <a:pt x="20" y="15"/>
                  <a:pt x="19" y="15"/>
                  <a:pt x="18" y="14"/>
                </a:cubicBezTo>
                <a:cubicBezTo>
                  <a:pt x="18" y="14"/>
                  <a:pt x="18" y="13"/>
                  <a:pt x="18" y="13"/>
                </a:cubicBezTo>
                <a:cubicBezTo>
                  <a:pt x="20" y="11"/>
                  <a:pt x="20" y="11"/>
                  <a:pt x="20" y="11"/>
                </a:cubicBezTo>
                <a:cubicBezTo>
                  <a:pt x="17" y="8"/>
                  <a:pt x="17" y="8"/>
                  <a:pt x="17" y="8"/>
                </a:cubicBezTo>
                <a:cubicBezTo>
                  <a:pt x="14" y="12"/>
                  <a:pt x="14" y="12"/>
                  <a:pt x="14" y="12"/>
                </a:cubicBezTo>
                <a:close/>
                <a:moveTo>
                  <a:pt x="41" y="27"/>
                </a:moveTo>
                <a:cubicBezTo>
                  <a:pt x="41" y="27"/>
                  <a:pt x="41" y="27"/>
                  <a:pt x="41" y="27"/>
                </a:cubicBezTo>
                <a:cubicBezTo>
                  <a:pt x="52" y="38"/>
                  <a:pt x="52" y="38"/>
                  <a:pt x="52" y="38"/>
                </a:cubicBezTo>
                <a:cubicBezTo>
                  <a:pt x="53" y="39"/>
                  <a:pt x="53" y="40"/>
                  <a:pt x="52" y="41"/>
                </a:cubicBezTo>
                <a:cubicBezTo>
                  <a:pt x="40" y="53"/>
                  <a:pt x="40" y="53"/>
                  <a:pt x="40" y="53"/>
                </a:cubicBezTo>
                <a:cubicBezTo>
                  <a:pt x="39" y="54"/>
                  <a:pt x="38" y="54"/>
                  <a:pt x="37" y="53"/>
                </a:cubicBezTo>
                <a:cubicBezTo>
                  <a:pt x="37" y="53"/>
                  <a:pt x="37" y="53"/>
                  <a:pt x="37" y="53"/>
                </a:cubicBezTo>
                <a:cubicBezTo>
                  <a:pt x="26" y="42"/>
                  <a:pt x="26" y="42"/>
                  <a:pt x="26" y="42"/>
                </a:cubicBezTo>
                <a:cubicBezTo>
                  <a:pt x="16" y="53"/>
                  <a:pt x="16" y="53"/>
                  <a:pt x="16" y="53"/>
                </a:cubicBezTo>
                <a:cubicBezTo>
                  <a:pt x="15" y="53"/>
                  <a:pt x="15" y="53"/>
                  <a:pt x="14" y="53"/>
                </a:cubicBezTo>
                <a:cubicBezTo>
                  <a:pt x="2" y="53"/>
                  <a:pt x="2" y="53"/>
                  <a:pt x="2" y="53"/>
                </a:cubicBezTo>
                <a:cubicBezTo>
                  <a:pt x="1" y="53"/>
                  <a:pt x="0" y="52"/>
                  <a:pt x="0" y="51"/>
                </a:cubicBezTo>
                <a:cubicBezTo>
                  <a:pt x="0" y="47"/>
                  <a:pt x="0" y="43"/>
                  <a:pt x="0" y="39"/>
                </a:cubicBezTo>
                <a:cubicBezTo>
                  <a:pt x="0" y="38"/>
                  <a:pt x="0" y="38"/>
                  <a:pt x="0" y="37"/>
                </a:cubicBezTo>
                <a:cubicBezTo>
                  <a:pt x="11" y="27"/>
                  <a:pt x="11" y="27"/>
                  <a:pt x="11" y="27"/>
                </a:cubicBezTo>
                <a:cubicBezTo>
                  <a:pt x="0" y="16"/>
                  <a:pt x="0" y="16"/>
                  <a:pt x="0" y="16"/>
                </a:cubicBezTo>
                <a:cubicBezTo>
                  <a:pt x="0" y="15"/>
                  <a:pt x="0" y="14"/>
                  <a:pt x="0" y="13"/>
                </a:cubicBezTo>
                <a:cubicBezTo>
                  <a:pt x="13" y="1"/>
                  <a:pt x="13" y="1"/>
                  <a:pt x="13" y="1"/>
                </a:cubicBezTo>
                <a:cubicBezTo>
                  <a:pt x="13" y="0"/>
                  <a:pt x="15" y="0"/>
                  <a:pt x="15" y="1"/>
                </a:cubicBezTo>
                <a:cubicBezTo>
                  <a:pt x="26" y="12"/>
                  <a:pt x="26" y="12"/>
                  <a:pt x="26" y="12"/>
                </a:cubicBezTo>
                <a:cubicBezTo>
                  <a:pt x="36" y="2"/>
                  <a:pt x="36" y="2"/>
                  <a:pt x="36" y="2"/>
                </a:cubicBezTo>
                <a:cubicBezTo>
                  <a:pt x="38" y="0"/>
                  <a:pt x="42" y="0"/>
                  <a:pt x="44" y="2"/>
                </a:cubicBezTo>
                <a:cubicBezTo>
                  <a:pt x="46" y="4"/>
                  <a:pt x="51" y="8"/>
                  <a:pt x="52" y="11"/>
                </a:cubicBezTo>
                <a:cubicBezTo>
                  <a:pt x="53" y="13"/>
                  <a:pt x="53" y="16"/>
                  <a:pt x="51" y="17"/>
                </a:cubicBezTo>
                <a:cubicBezTo>
                  <a:pt x="41" y="27"/>
                  <a:pt x="41" y="27"/>
                  <a:pt x="41" y="27"/>
                </a:cubicBezTo>
                <a:close/>
                <a:moveTo>
                  <a:pt x="29" y="39"/>
                </a:moveTo>
                <a:cubicBezTo>
                  <a:pt x="29" y="39"/>
                  <a:pt x="29" y="39"/>
                  <a:pt x="29" y="39"/>
                </a:cubicBezTo>
                <a:cubicBezTo>
                  <a:pt x="39" y="49"/>
                  <a:pt x="39" y="49"/>
                  <a:pt x="39" y="49"/>
                </a:cubicBezTo>
                <a:cubicBezTo>
                  <a:pt x="48" y="39"/>
                  <a:pt x="48" y="39"/>
                  <a:pt x="48" y="39"/>
                </a:cubicBezTo>
                <a:cubicBezTo>
                  <a:pt x="47" y="38"/>
                  <a:pt x="47" y="38"/>
                  <a:pt x="47" y="38"/>
                </a:cubicBezTo>
                <a:cubicBezTo>
                  <a:pt x="43" y="41"/>
                  <a:pt x="43" y="41"/>
                  <a:pt x="43" y="41"/>
                </a:cubicBezTo>
                <a:cubicBezTo>
                  <a:pt x="43" y="41"/>
                  <a:pt x="42" y="41"/>
                  <a:pt x="42" y="41"/>
                </a:cubicBezTo>
                <a:cubicBezTo>
                  <a:pt x="41" y="40"/>
                  <a:pt x="41" y="40"/>
                  <a:pt x="42" y="39"/>
                </a:cubicBezTo>
                <a:cubicBezTo>
                  <a:pt x="45" y="36"/>
                  <a:pt x="45" y="36"/>
                  <a:pt x="45" y="36"/>
                </a:cubicBezTo>
                <a:cubicBezTo>
                  <a:pt x="42" y="33"/>
                  <a:pt x="42" y="33"/>
                  <a:pt x="42" y="33"/>
                </a:cubicBezTo>
                <a:cubicBezTo>
                  <a:pt x="40" y="35"/>
                  <a:pt x="40" y="35"/>
                  <a:pt x="40" y="35"/>
                </a:cubicBezTo>
                <a:cubicBezTo>
                  <a:pt x="40" y="35"/>
                  <a:pt x="39" y="35"/>
                  <a:pt x="39" y="35"/>
                </a:cubicBezTo>
                <a:cubicBezTo>
                  <a:pt x="38" y="34"/>
                  <a:pt x="38" y="34"/>
                  <a:pt x="39" y="33"/>
                </a:cubicBezTo>
                <a:cubicBezTo>
                  <a:pt x="41" y="32"/>
                  <a:pt x="41" y="32"/>
                  <a:pt x="41" y="32"/>
                </a:cubicBezTo>
                <a:cubicBezTo>
                  <a:pt x="39" y="30"/>
                  <a:pt x="39" y="30"/>
                  <a:pt x="39" y="30"/>
                </a:cubicBezTo>
                <a:cubicBezTo>
                  <a:pt x="29" y="39"/>
                  <a:pt x="29" y="39"/>
                  <a:pt x="29" y="39"/>
                </a:cubicBezTo>
                <a:close/>
                <a:moveTo>
                  <a:pt x="11" y="46"/>
                </a:moveTo>
                <a:cubicBezTo>
                  <a:pt x="11" y="46"/>
                  <a:pt x="11" y="46"/>
                  <a:pt x="11" y="46"/>
                </a:cubicBezTo>
                <a:cubicBezTo>
                  <a:pt x="21" y="36"/>
                  <a:pt x="31" y="26"/>
                  <a:pt x="40" y="16"/>
                </a:cubicBezTo>
                <a:cubicBezTo>
                  <a:pt x="39" y="15"/>
                  <a:pt x="38" y="14"/>
                  <a:pt x="37" y="13"/>
                </a:cubicBezTo>
                <a:cubicBezTo>
                  <a:pt x="7" y="42"/>
                  <a:pt x="7" y="42"/>
                  <a:pt x="7" y="42"/>
                </a:cubicBezTo>
                <a:cubicBezTo>
                  <a:pt x="11" y="46"/>
                  <a:pt x="11" y="46"/>
                  <a:pt x="11" y="46"/>
                </a:cubicBezTo>
                <a:close/>
                <a:moveTo>
                  <a:pt x="43" y="16"/>
                </a:moveTo>
                <a:cubicBezTo>
                  <a:pt x="43" y="16"/>
                  <a:pt x="43" y="16"/>
                  <a:pt x="43" y="16"/>
                </a:cubicBezTo>
                <a:cubicBezTo>
                  <a:pt x="43" y="16"/>
                  <a:pt x="43" y="16"/>
                  <a:pt x="43" y="16"/>
                </a:cubicBezTo>
                <a:cubicBezTo>
                  <a:pt x="43" y="16"/>
                  <a:pt x="43" y="16"/>
                  <a:pt x="43" y="16"/>
                </a:cubicBezTo>
                <a:cubicBezTo>
                  <a:pt x="43" y="16"/>
                  <a:pt x="43" y="16"/>
                  <a:pt x="43" y="16"/>
                </a:cubicBezTo>
                <a:cubicBezTo>
                  <a:pt x="43" y="16"/>
                  <a:pt x="43" y="16"/>
                  <a:pt x="43" y="16"/>
                </a:cubicBezTo>
                <a:cubicBezTo>
                  <a:pt x="45" y="18"/>
                  <a:pt x="45" y="18"/>
                  <a:pt x="45" y="18"/>
                </a:cubicBezTo>
                <a:cubicBezTo>
                  <a:pt x="49" y="14"/>
                  <a:pt x="49" y="14"/>
                  <a:pt x="49" y="14"/>
                </a:cubicBezTo>
                <a:cubicBezTo>
                  <a:pt x="49" y="14"/>
                  <a:pt x="49" y="13"/>
                  <a:pt x="49" y="12"/>
                </a:cubicBezTo>
                <a:cubicBezTo>
                  <a:pt x="46" y="10"/>
                  <a:pt x="44" y="7"/>
                  <a:pt x="41" y="5"/>
                </a:cubicBezTo>
                <a:cubicBezTo>
                  <a:pt x="40" y="4"/>
                  <a:pt x="39" y="4"/>
                  <a:pt x="39" y="5"/>
                </a:cubicBezTo>
                <a:cubicBezTo>
                  <a:pt x="35" y="8"/>
                  <a:pt x="35" y="8"/>
                  <a:pt x="35" y="8"/>
                </a:cubicBezTo>
                <a:cubicBezTo>
                  <a:pt x="37" y="10"/>
                  <a:pt x="37" y="10"/>
                  <a:pt x="37" y="10"/>
                </a:cubicBezTo>
                <a:cubicBezTo>
                  <a:pt x="37" y="10"/>
                  <a:pt x="37" y="10"/>
                  <a:pt x="37" y="10"/>
                </a:cubicBezTo>
                <a:cubicBezTo>
                  <a:pt x="37" y="10"/>
                  <a:pt x="37" y="10"/>
                  <a:pt x="37" y="10"/>
                </a:cubicBezTo>
                <a:cubicBezTo>
                  <a:pt x="37" y="10"/>
                  <a:pt x="37" y="10"/>
                  <a:pt x="37" y="10"/>
                </a:cubicBezTo>
                <a:cubicBezTo>
                  <a:pt x="37" y="10"/>
                  <a:pt x="37" y="10"/>
                  <a:pt x="37" y="10"/>
                </a:cubicBezTo>
                <a:cubicBezTo>
                  <a:pt x="38" y="10"/>
                  <a:pt x="38" y="10"/>
                  <a:pt x="38" y="10"/>
                </a:cubicBezTo>
                <a:cubicBezTo>
                  <a:pt x="38" y="10"/>
                  <a:pt x="38" y="10"/>
                  <a:pt x="38" y="10"/>
                </a:cubicBezTo>
                <a:cubicBezTo>
                  <a:pt x="43" y="16"/>
                  <a:pt x="43" y="16"/>
                  <a:pt x="43" y="16"/>
                </a:cubicBezTo>
                <a:cubicBezTo>
                  <a:pt x="43" y="16"/>
                  <a:pt x="43" y="16"/>
                  <a:pt x="43" y="16"/>
                </a:cubicBezTo>
                <a:cubicBezTo>
                  <a:pt x="43" y="16"/>
                  <a:pt x="43" y="16"/>
                  <a:pt x="43" y="16"/>
                </a:cubicBezTo>
                <a:close/>
                <a:moveTo>
                  <a:pt x="42" y="18"/>
                </a:moveTo>
                <a:cubicBezTo>
                  <a:pt x="42" y="18"/>
                  <a:pt x="42" y="18"/>
                  <a:pt x="42" y="18"/>
                </a:cubicBezTo>
                <a:cubicBezTo>
                  <a:pt x="32" y="28"/>
                  <a:pt x="22" y="38"/>
                  <a:pt x="12" y="48"/>
                </a:cubicBezTo>
                <a:cubicBezTo>
                  <a:pt x="14" y="49"/>
                  <a:pt x="14" y="49"/>
                  <a:pt x="14" y="49"/>
                </a:cubicBezTo>
                <a:cubicBezTo>
                  <a:pt x="43" y="20"/>
                  <a:pt x="43" y="20"/>
                  <a:pt x="43" y="20"/>
                </a:cubicBezTo>
                <a:cubicBezTo>
                  <a:pt x="42" y="18"/>
                  <a:pt x="42" y="18"/>
                  <a:pt x="42" y="18"/>
                </a:cubicBezTo>
                <a:close/>
                <a:moveTo>
                  <a:pt x="5" y="41"/>
                </a:moveTo>
                <a:cubicBezTo>
                  <a:pt x="5" y="41"/>
                  <a:pt x="5" y="41"/>
                  <a:pt x="5" y="41"/>
                </a:cubicBezTo>
                <a:cubicBezTo>
                  <a:pt x="35" y="11"/>
                  <a:pt x="35" y="11"/>
                  <a:pt x="35" y="11"/>
                </a:cubicBezTo>
                <a:cubicBezTo>
                  <a:pt x="34" y="10"/>
                  <a:pt x="34" y="10"/>
                  <a:pt x="34" y="10"/>
                </a:cubicBezTo>
                <a:cubicBezTo>
                  <a:pt x="4" y="39"/>
                  <a:pt x="4" y="39"/>
                  <a:pt x="4" y="39"/>
                </a:cubicBezTo>
                <a:cubicBezTo>
                  <a:pt x="5" y="41"/>
                  <a:pt x="5" y="41"/>
                  <a:pt x="5" y="41"/>
                </a:cubicBezTo>
                <a:close/>
                <a:moveTo>
                  <a:pt x="4" y="42"/>
                </a:moveTo>
                <a:cubicBezTo>
                  <a:pt x="4" y="42"/>
                  <a:pt x="4" y="42"/>
                  <a:pt x="4" y="42"/>
                </a:cubicBezTo>
                <a:cubicBezTo>
                  <a:pt x="4" y="45"/>
                  <a:pt x="4" y="47"/>
                  <a:pt x="4" y="49"/>
                </a:cubicBezTo>
                <a:cubicBezTo>
                  <a:pt x="11" y="49"/>
                  <a:pt x="11" y="49"/>
                  <a:pt x="11" y="49"/>
                </a:cubicBezTo>
                <a:cubicBezTo>
                  <a:pt x="4" y="42"/>
                  <a:pt x="4" y="42"/>
                  <a:pt x="4" y="42"/>
                </a:cubicBezTo>
                <a:close/>
              </a:path>
            </a:pathLst>
          </a:custGeom>
          <a:solidFill>
            <a:schemeClr val="tx1"/>
          </a:solidFill>
          <a:ln>
            <a:no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endParaRPr lang="zh-CN" altLang="en-US" sz="1350">
              <a:solidFill>
                <a:srgbClr val="000000"/>
              </a:solidFill>
              <a:latin typeface="HarmonyOS Sans SC Light" panose="00000400000000000000" pitchFamily="2" charset="-122"/>
              <a:ea typeface="阿里巴巴普惠体 2.0 55 Regular" panose="00020600040101010101" pitchFamily="18" charset="-122"/>
              <a:cs typeface="阿里巴巴普惠体 2.0 55 Regular" panose="00020600040101010101" pitchFamily="18" charset="-122"/>
              <a:sym typeface="HarmonyOS Sans SC Light" panose="00000400000000000000" pitchFamily="2" charset="-122"/>
            </a:endParaRPr>
          </a:p>
        </p:txBody>
      </p:sp>
      <p:sp>
        <p:nvSpPr>
          <p:cNvPr id="27" name="Text1">
            <a:extLst>
              <a:ext uri="{FF2B5EF4-FFF2-40B4-BE49-F238E27FC236}">
                <a16:creationId xmlns:a16="http://schemas.microsoft.com/office/drawing/2014/main" id="{9586CD2D-0AA4-4F6B-61C0-BA8E198E86D3}"/>
              </a:ext>
            </a:extLst>
          </p:cNvPr>
          <p:cNvSpPr txBox="1"/>
          <p:nvPr/>
        </p:nvSpPr>
        <p:spPr>
          <a:xfrm>
            <a:off x="905117" y="4666247"/>
            <a:ext cx="2148566" cy="912703"/>
          </a:xfrm>
          <a:prstGeom prst="rect">
            <a:avLst/>
          </a:prstGeom>
          <a:noFill/>
        </p:spPr>
        <p:txBody>
          <a:bodyPr wrap="square" lIns="54009" tIns="27005" rIns="54009" bIns="27005"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225"/>
              </a:spcBef>
              <a:spcAft>
                <a:spcPts val="225"/>
              </a:spcAft>
            </a:pPr>
            <a:r>
              <a:rPr lang="en-US" altLang="zh-CN" sz="1050" dirty="0">
                <a:latin typeface="微软雅黑" panose="020B0503020204020204" pitchFamily="34" charset="-122"/>
                <a:ea typeface="微软雅黑" panose="020B0503020204020204" pitchFamily="34" charset="-122"/>
              </a:rPr>
              <a:t> </a:t>
            </a:r>
          </a:p>
        </p:txBody>
      </p:sp>
      <p:sp>
        <p:nvSpPr>
          <p:cNvPr id="29" name="Text2">
            <a:extLst>
              <a:ext uri="{FF2B5EF4-FFF2-40B4-BE49-F238E27FC236}">
                <a16:creationId xmlns:a16="http://schemas.microsoft.com/office/drawing/2014/main" id="{05CD9FC4-F9AC-B773-7774-09DD7CBB758C}"/>
              </a:ext>
            </a:extLst>
          </p:cNvPr>
          <p:cNvSpPr txBox="1"/>
          <p:nvPr/>
        </p:nvSpPr>
        <p:spPr>
          <a:xfrm>
            <a:off x="2854527" y="1956188"/>
            <a:ext cx="2081488" cy="747851"/>
          </a:xfrm>
          <a:prstGeom prst="rect">
            <a:avLst/>
          </a:prstGeom>
          <a:noFill/>
        </p:spPr>
        <p:txBody>
          <a:bodyPr wrap="square" lIns="54009" tIns="27005" rIns="54009" bIns="27005"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225"/>
              </a:spcBef>
              <a:spcAft>
                <a:spcPts val="225"/>
              </a:spcAft>
            </a:pPr>
            <a:endParaRPr lang="en-US" altLang="zh-CN" sz="1050" dirty="0">
              <a:latin typeface="微软雅黑" panose="020B0503020204020204" pitchFamily="34" charset="-122"/>
              <a:ea typeface="微软雅黑" panose="020B0503020204020204" pitchFamily="34" charset="-122"/>
            </a:endParaRPr>
          </a:p>
        </p:txBody>
      </p:sp>
      <p:sp>
        <p:nvSpPr>
          <p:cNvPr id="33" name="Text4">
            <a:extLst>
              <a:ext uri="{FF2B5EF4-FFF2-40B4-BE49-F238E27FC236}">
                <a16:creationId xmlns:a16="http://schemas.microsoft.com/office/drawing/2014/main" id="{E332F737-3182-0CAD-1424-4D181909DB4E}"/>
              </a:ext>
            </a:extLst>
          </p:cNvPr>
          <p:cNvSpPr txBox="1"/>
          <p:nvPr/>
        </p:nvSpPr>
        <p:spPr>
          <a:xfrm>
            <a:off x="6560912" y="1983984"/>
            <a:ext cx="2081488" cy="1031084"/>
          </a:xfrm>
          <a:prstGeom prst="rect">
            <a:avLst/>
          </a:prstGeom>
          <a:noFill/>
        </p:spPr>
        <p:txBody>
          <a:bodyPr wrap="square" lIns="54009" tIns="27005" rIns="54009" bIns="27005" rtlCol="0">
            <a:normAutofit fontScale="95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spcBef>
                <a:spcPts val="225"/>
              </a:spcBef>
              <a:spcAft>
                <a:spcPts val="225"/>
              </a:spcAft>
            </a:pPr>
            <a:r>
              <a:rPr lang="en-US" altLang="zh-CN" sz="1050" dirty="0">
                <a:latin typeface="微软雅黑" panose="020B0503020204020204" pitchFamily="34" charset="-122"/>
                <a:ea typeface="微软雅黑" panose="020B0503020204020204" pitchFamily="34" charset="-122"/>
              </a:rPr>
              <a:t> </a:t>
            </a:r>
            <a:endParaRPr lang="en-US" altLang="zh-CN" sz="1650" dirty="0">
              <a:latin typeface="微软雅黑" panose="020B0503020204020204" pitchFamily="34" charset="-122"/>
              <a:ea typeface="微软雅黑" panose="020B0503020204020204" pitchFamily="34" charset="-122"/>
            </a:endParaRPr>
          </a:p>
        </p:txBody>
      </p:sp>
      <p:sp>
        <p:nvSpPr>
          <p:cNvPr id="26" name="Text5">
            <a:extLst>
              <a:ext uri="{FF2B5EF4-FFF2-40B4-BE49-F238E27FC236}">
                <a16:creationId xmlns:a16="http://schemas.microsoft.com/office/drawing/2014/main" id="{9E221904-DD3B-5794-CF33-A68897DB1400}"/>
              </a:ext>
            </a:extLst>
          </p:cNvPr>
          <p:cNvSpPr txBox="1"/>
          <p:nvPr/>
        </p:nvSpPr>
        <p:spPr>
          <a:xfrm>
            <a:off x="4955710" y="2391071"/>
            <a:ext cx="2329554" cy="612793"/>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tx2"/>
                </a:solidFill>
                <a:latin typeface="华文琥珀" panose="02010800040101010101" pitchFamily="2" charset="-122"/>
                <a:ea typeface="华文琥珀" panose="02010800040101010101" pitchFamily="2" charset="-122"/>
              </a:rPr>
              <a:t>设备维护</a:t>
            </a:r>
          </a:p>
          <a:p>
            <a:r>
              <a:rPr lang="zh-CN" altLang="en-US" dirty="0" smtClean="0">
                <a:solidFill>
                  <a:srgbClr val="0070C0"/>
                </a:solidFill>
                <a:latin typeface="华文琥珀" panose="02010800040101010101" pitchFamily="2" charset="-122"/>
                <a:ea typeface="华文琥珀" panose="02010800040101010101" pitchFamily="2" charset="-122"/>
              </a:rPr>
              <a:t>定期检查</a:t>
            </a:r>
            <a:r>
              <a:rPr lang="zh-CN" altLang="en-US" dirty="0">
                <a:solidFill>
                  <a:srgbClr val="0070C0"/>
                </a:solidFill>
                <a:latin typeface="华文琥珀" panose="02010800040101010101" pitchFamily="2" charset="-122"/>
                <a:ea typeface="华文琥珀" panose="02010800040101010101" pitchFamily="2" charset="-122"/>
              </a:rPr>
              <a:t>设备与环境</a:t>
            </a:r>
          </a:p>
        </p:txBody>
      </p:sp>
      <p:sp>
        <p:nvSpPr>
          <p:cNvPr id="28" name="Text6">
            <a:extLst>
              <a:ext uri="{FF2B5EF4-FFF2-40B4-BE49-F238E27FC236}">
                <a16:creationId xmlns:a16="http://schemas.microsoft.com/office/drawing/2014/main" id="{6BD42B2A-062D-DC02-8421-219DCFD1822C}"/>
              </a:ext>
            </a:extLst>
          </p:cNvPr>
          <p:cNvSpPr txBox="1"/>
          <p:nvPr/>
        </p:nvSpPr>
        <p:spPr>
          <a:xfrm>
            <a:off x="2319360" y="2401408"/>
            <a:ext cx="2441447" cy="592121"/>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tx2"/>
                </a:solidFill>
                <a:latin typeface="华文琥珀" panose="02010800040101010101" pitchFamily="2" charset="-122"/>
                <a:ea typeface="华文琥珀" panose="02010800040101010101" pitchFamily="2" charset="-122"/>
              </a:rPr>
              <a:t>实验室人员安全职责</a:t>
            </a:r>
          </a:p>
          <a:p>
            <a:r>
              <a:rPr lang="zh-CN" altLang="en-US" dirty="0" smtClean="0">
                <a:solidFill>
                  <a:srgbClr val="0070C0"/>
                </a:solidFill>
                <a:latin typeface="华文琥珀" panose="02010800040101010101" pitchFamily="2" charset="-122"/>
                <a:ea typeface="华文琥珀" panose="02010800040101010101" pitchFamily="2" charset="-122"/>
              </a:rPr>
              <a:t>严格</a:t>
            </a:r>
            <a:r>
              <a:rPr lang="zh-CN" altLang="en-US" dirty="0">
                <a:solidFill>
                  <a:srgbClr val="0070C0"/>
                </a:solidFill>
                <a:latin typeface="华文琥珀" panose="02010800040101010101" pitchFamily="2" charset="-122"/>
                <a:ea typeface="华文琥珀" panose="02010800040101010101" pitchFamily="2" charset="-122"/>
              </a:rPr>
              <a:t>实验操作规程</a:t>
            </a:r>
          </a:p>
        </p:txBody>
      </p:sp>
      <p:sp>
        <p:nvSpPr>
          <p:cNvPr id="30" name="Text7">
            <a:extLst>
              <a:ext uri="{FF2B5EF4-FFF2-40B4-BE49-F238E27FC236}">
                <a16:creationId xmlns:a16="http://schemas.microsoft.com/office/drawing/2014/main" id="{ECE7DEB7-07C7-DED8-4581-413BCB81A799}"/>
              </a:ext>
            </a:extLst>
          </p:cNvPr>
          <p:cNvSpPr txBox="1"/>
          <p:nvPr/>
        </p:nvSpPr>
        <p:spPr>
          <a:xfrm>
            <a:off x="841781" y="4109662"/>
            <a:ext cx="2444472" cy="119154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zh-CN" dirty="0" smtClean="0">
              <a:latin typeface="微软雅黑" panose="020B0503020204020204" pitchFamily="34" charset="-122"/>
              <a:ea typeface="微软雅黑" panose="020B0503020204020204" pitchFamily="34" charset="-122"/>
            </a:endParaRPr>
          </a:p>
          <a:p>
            <a:r>
              <a:rPr lang="zh-CN" altLang="en-US" dirty="0">
                <a:solidFill>
                  <a:schemeClr val="tx2"/>
                </a:solidFill>
                <a:latin typeface="华文琥珀" panose="02010800040101010101" pitchFamily="2" charset="-122"/>
                <a:ea typeface="华文琥珀" panose="02010800040101010101" pitchFamily="2" charset="-122"/>
              </a:rPr>
              <a:t>实验室规章制度</a:t>
            </a:r>
          </a:p>
          <a:p>
            <a:r>
              <a:rPr lang="zh-CN" altLang="en-US" dirty="0" smtClean="0">
                <a:solidFill>
                  <a:srgbClr val="0070C0"/>
                </a:solidFill>
                <a:latin typeface="华文琥珀" panose="02010800040101010101" pitchFamily="2" charset="-122"/>
                <a:ea typeface="华文琥珀" panose="02010800040101010101" pitchFamily="2" charset="-122"/>
              </a:rPr>
              <a:t>加强</a:t>
            </a:r>
            <a:r>
              <a:rPr lang="zh-CN" altLang="en-US" dirty="0">
                <a:solidFill>
                  <a:srgbClr val="0070C0"/>
                </a:solidFill>
                <a:latin typeface="华文琥珀" panose="02010800040101010101" pitchFamily="2" charset="-122"/>
                <a:ea typeface="华文琥珀" panose="02010800040101010101" pitchFamily="2" charset="-122"/>
              </a:rPr>
              <a:t>实验室安全管理制度建设</a:t>
            </a:r>
          </a:p>
        </p:txBody>
      </p:sp>
    </p:spTree>
    <p:extLst>
      <p:ext uri="{BB962C8B-B14F-4D97-AF65-F5344CB8AC3E}">
        <p14:creationId xmlns:p14="http://schemas.microsoft.com/office/powerpoint/2010/main" val="2589434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椭圆 4">
            <a:extLst>
              <a:ext uri="{FF2B5EF4-FFF2-40B4-BE49-F238E27FC236}">
                <a16:creationId xmlns:a16="http://schemas.microsoft.com/office/drawing/2014/main" id="{995A54C6-5D9D-41FC-8845-D5329F850F3B}"/>
              </a:ext>
            </a:extLst>
          </p:cNvPr>
          <p:cNvSpPr/>
          <p:nvPr/>
        </p:nvSpPr>
        <p:spPr>
          <a:xfrm>
            <a:off x="8331322" y="5167233"/>
            <a:ext cx="1031085" cy="1031085"/>
          </a:xfrm>
          <a:prstGeom prst="ellipse">
            <a:avLst/>
          </a:prstGeom>
          <a:noFill/>
          <a:ln w="114300">
            <a:gradFill flip="none" rotWithShape="1">
              <a:gsLst>
                <a:gs pos="0">
                  <a:schemeClr val="accent1">
                    <a:lumMod val="40000"/>
                    <a:lumOff val="60000"/>
                  </a:schemeClr>
                </a:gs>
                <a:gs pos="100000">
                  <a:schemeClr val="accent1"/>
                </a:gs>
              </a:gsLst>
              <a:lin ang="135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5">
            <a:extLst>
              <a:ext uri="{FF2B5EF4-FFF2-40B4-BE49-F238E27FC236}">
                <a16:creationId xmlns:a16="http://schemas.microsoft.com/office/drawing/2014/main" id="{BC14F331-3603-6A87-6B1B-8D5CA14C9189}"/>
              </a:ext>
            </a:extLst>
          </p:cNvPr>
          <p:cNvSpPr/>
          <p:nvPr/>
        </p:nvSpPr>
        <p:spPr>
          <a:xfrm>
            <a:off x="8523437" y="4761397"/>
            <a:ext cx="237927" cy="2379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6">
            <a:extLst>
              <a:ext uri="{FF2B5EF4-FFF2-40B4-BE49-F238E27FC236}">
                <a16:creationId xmlns:a16="http://schemas.microsoft.com/office/drawing/2014/main" id="{D434E122-0C94-335F-0EF9-552DACD92982}"/>
              </a:ext>
            </a:extLst>
          </p:cNvPr>
          <p:cNvSpPr/>
          <p:nvPr/>
        </p:nvSpPr>
        <p:spPr>
          <a:xfrm>
            <a:off x="8136149" y="4639611"/>
            <a:ext cx="135755" cy="1357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7">
            <a:extLst>
              <a:ext uri="{FF2B5EF4-FFF2-40B4-BE49-F238E27FC236}">
                <a16:creationId xmlns:a16="http://schemas.microsoft.com/office/drawing/2014/main" id="{A6DD7720-4897-C957-048B-0A0C639B4092}"/>
              </a:ext>
            </a:extLst>
          </p:cNvPr>
          <p:cNvSpPr/>
          <p:nvPr/>
        </p:nvSpPr>
        <p:spPr>
          <a:xfrm flipH="1">
            <a:off x="-339349" y="5167233"/>
            <a:ext cx="1262856" cy="1262856"/>
          </a:xfrm>
          <a:prstGeom prst="ellipse">
            <a:avLst/>
          </a:prstGeom>
          <a:gradFill>
            <a:gsLst>
              <a:gs pos="0">
                <a:schemeClr val="accent1">
                  <a:lumMod val="40000"/>
                  <a:lumOff val="60000"/>
                  <a:alpha val="73000"/>
                </a:schemeClr>
              </a:gs>
              <a:gs pos="100000">
                <a:schemeClr val="accent1"/>
              </a:gs>
            </a:gsLst>
            <a:lin ang="0" scaled="0"/>
          </a:gra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nvSpPr>
        <p:spPr>
          <a:xfrm flipH="1">
            <a:off x="6242782" y="2025010"/>
            <a:ext cx="2246657" cy="2287437"/>
          </a:xfrm>
          <a:custGeom>
            <a:avLst/>
            <a:gdLst>
              <a:gd name="connsiteX0" fmla="*/ 92828 w 981760"/>
              <a:gd name="connsiteY0" fmla="*/ 1079 h 2428698"/>
              <a:gd name="connsiteX1" fmla="*/ 145239 w 981760"/>
              <a:gd name="connsiteY1" fmla="*/ 6708 h 2428698"/>
              <a:gd name="connsiteX2" fmla="*/ 910999 w 981760"/>
              <a:gd name="connsiteY2" fmla="*/ 287994 h 2428698"/>
              <a:gd name="connsiteX3" fmla="*/ 981760 w 981760"/>
              <a:gd name="connsiteY3" fmla="*/ 389371 h 2428698"/>
              <a:gd name="connsiteX4" fmla="*/ 981760 w 981760"/>
              <a:gd name="connsiteY4" fmla="*/ 2428698 h 2428698"/>
              <a:gd name="connsiteX5" fmla="*/ 0 w 981760"/>
              <a:gd name="connsiteY5" fmla="*/ 1077421 h 2428698"/>
              <a:gd name="connsiteX6" fmla="*/ 0 w 981760"/>
              <a:gd name="connsiteY6" fmla="*/ 108084 h 2428698"/>
              <a:gd name="connsiteX7" fmla="*/ 92828 w 981760"/>
              <a:gd name="connsiteY7" fmla="*/ 1079 h 24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760" h="2428698">
                <a:moveTo>
                  <a:pt x="92828" y="1079"/>
                </a:moveTo>
                <a:cubicBezTo>
                  <a:pt x="109746" y="-1349"/>
                  <a:pt x="127629" y="239"/>
                  <a:pt x="145239" y="6708"/>
                </a:cubicBezTo>
                <a:lnTo>
                  <a:pt x="910999" y="287994"/>
                </a:lnTo>
                <a:cubicBezTo>
                  <a:pt x="953526" y="303616"/>
                  <a:pt x="981760" y="344065"/>
                  <a:pt x="981760" y="389371"/>
                </a:cubicBezTo>
                <a:lnTo>
                  <a:pt x="981760" y="2428698"/>
                </a:lnTo>
                <a:lnTo>
                  <a:pt x="0" y="1077421"/>
                </a:lnTo>
                <a:lnTo>
                  <a:pt x="0" y="108084"/>
                </a:lnTo>
                <a:cubicBezTo>
                  <a:pt x="0" y="51803"/>
                  <a:pt x="42074" y="8365"/>
                  <a:pt x="92828" y="1079"/>
                </a:cubicBezTo>
                <a:close/>
              </a:path>
            </a:pathLst>
          </a:custGeom>
          <a:gradFill flip="none" rotWithShape="1">
            <a:gsLst>
              <a:gs pos="100000">
                <a:schemeClr val="accent1"/>
              </a:gs>
              <a:gs pos="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2" tIns="34296" rIns="68592" bIns="34296" numCol="1" spcCol="0" rtlCol="0" fromWordArt="0" anchor="ctr" anchorCtr="0" forceAA="0" compatLnSpc="1">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solidFill>
                <a:schemeClr val="accent1"/>
              </a:solidFill>
            </a:endParaRPr>
          </a:p>
        </p:txBody>
      </p:sp>
      <p:sp>
        <p:nvSpPr>
          <p:cNvPr id="2" name="矩形: 圆角 1"/>
          <p:cNvSpPr/>
          <p:nvPr/>
        </p:nvSpPr>
        <p:spPr>
          <a:xfrm>
            <a:off x="6242782" y="2786645"/>
            <a:ext cx="2246658" cy="2695349"/>
          </a:xfrm>
          <a:prstGeom prst="roundRect">
            <a:avLst>
              <a:gd name="adj" fmla="val 7198"/>
            </a:avLst>
          </a:prstGeom>
          <a:solidFill>
            <a:schemeClr val="bg1"/>
          </a:solidFill>
          <a:ln>
            <a:noFill/>
          </a:ln>
          <a:effectLst>
            <a:outerShdw blurRad="63500" sx="102000" sy="102000" algn="ctr" rotWithShape="0">
              <a:schemeClr val="accent1">
                <a:alpha val="15000"/>
              </a:schemeClr>
            </a:outerShdw>
            <a:reflection blurRad="6350" stA="58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147" name="椭圆 16">
            <a:extLst>
              <a:ext uri="{FF2B5EF4-FFF2-40B4-BE49-F238E27FC236}">
                <a16:creationId xmlns:a16="http://schemas.microsoft.com/office/drawing/2014/main" id="{A203197F-467E-5685-163B-179D0EE44446}"/>
              </a:ext>
            </a:extLst>
          </p:cNvPr>
          <p:cNvSpPr/>
          <p:nvPr/>
        </p:nvSpPr>
        <p:spPr>
          <a:xfrm>
            <a:off x="6689054" y="3021646"/>
            <a:ext cx="1397952" cy="381451"/>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148" name="椭圆 16">
            <a:extLst>
              <a:ext uri="{FF2B5EF4-FFF2-40B4-BE49-F238E27FC236}">
                <a16:creationId xmlns:a16="http://schemas.microsoft.com/office/drawing/2014/main" id="{5512A946-0C52-BE26-B867-498C6E3A8F6D}"/>
              </a:ext>
            </a:extLst>
          </p:cNvPr>
          <p:cNvSpPr/>
          <p:nvPr/>
        </p:nvSpPr>
        <p:spPr>
          <a:xfrm>
            <a:off x="6678094" y="3494649"/>
            <a:ext cx="1397952" cy="381451"/>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r>
              <a:rPr lang="zh-CN" altLang="en-US" sz="1050" dirty="0">
                <a:solidFill>
                  <a:schemeClr val="tx1"/>
                </a:solidFill>
                <a:latin typeface="微软雅黑" panose="020B0503020204020204" pitchFamily="34" charset="-122"/>
                <a:ea typeface="微软雅黑" panose="020B0503020204020204" pitchFamily="34" charset="-122"/>
              </a:rPr>
              <a:t>消防器材</a:t>
            </a:r>
          </a:p>
        </p:txBody>
      </p:sp>
      <p:sp>
        <p:nvSpPr>
          <p:cNvPr id="149" name="椭圆 16">
            <a:extLst>
              <a:ext uri="{FF2B5EF4-FFF2-40B4-BE49-F238E27FC236}">
                <a16:creationId xmlns:a16="http://schemas.microsoft.com/office/drawing/2014/main" id="{D4F19EA0-3F35-F18E-D7B4-86F57941C131}"/>
              </a:ext>
            </a:extLst>
          </p:cNvPr>
          <p:cNvSpPr/>
          <p:nvPr/>
        </p:nvSpPr>
        <p:spPr>
          <a:xfrm>
            <a:off x="6689054" y="4440654"/>
            <a:ext cx="1397952" cy="381451"/>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150" name="椭圆 16">
            <a:extLst>
              <a:ext uri="{FF2B5EF4-FFF2-40B4-BE49-F238E27FC236}">
                <a16:creationId xmlns:a16="http://schemas.microsoft.com/office/drawing/2014/main" id="{807CFAF5-F1D9-3644-059A-2644A480DBD8}"/>
              </a:ext>
            </a:extLst>
          </p:cNvPr>
          <p:cNvSpPr/>
          <p:nvPr/>
        </p:nvSpPr>
        <p:spPr>
          <a:xfrm>
            <a:off x="6667136" y="3967652"/>
            <a:ext cx="1397952" cy="381451"/>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151" name="椭圆 16">
            <a:extLst>
              <a:ext uri="{FF2B5EF4-FFF2-40B4-BE49-F238E27FC236}">
                <a16:creationId xmlns:a16="http://schemas.microsoft.com/office/drawing/2014/main" id="{070EFD9F-F4E7-C076-1941-8FD5634A49C1}"/>
              </a:ext>
            </a:extLst>
          </p:cNvPr>
          <p:cNvSpPr/>
          <p:nvPr/>
        </p:nvSpPr>
        <p:spPr>
          <a:xfrm>
            <a:off x="6689054" y="4930593"/>
            <a:ext cx="1397952" cy="381451"/>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20" name="任意多边形: 形状 19"/>
          <p:cNvSpPr/>
          <p:nvPr/>
        </p:nvSpPr>
        <p:spPr>
          <a:xfrm flipH="1">
            <a:off x="3449466" y="260648"/>
            <a:ext cx="2246657" cy="2287437"/>
          </a:xfrm>
          <a:custGeom>
            <a:avLst/>
            <a:gdLst>
              <a:gd name="connsiteX0" fmla="*/ 92828 w 981760"/>
              <a:gd name="connsiteY0" fmla="*/ 1079 h 2428698"/>
              <a:gd name="connsiteX1" fmla="*/ 145239 w 981760"/>
              <a:gd name="connsiteY1" fmla="*/ 6708 h 2428698"/>
              <a:gd name="connsiteX2" fmla="*/ 910999 w 981760"/>
              <a:gd name="connsiteY2" fmla="*/ 287994 h 2428698"/>
              <a:gd name="connsiteX3" fmla="*/ 981760 w 981760"/>
              <a:gd name="connsiteY3" fmla="*/ 389371 h 2428698"/>
              <a:gd name="connsiteX4" fmla="*/ 981760 w 981760"/>
              <a:gd name="connsiteY4" fmla="*/ 2428698 h 2428698"/>
              <a:gd name="connsiteX5" fmla="*/ 0 w 981760"/>
              <a:gd name="connsiteY5" fmla="*/ 1077421 h 2428698"/>
              <a:gd name="connsiteX6" fmla="*/ 0 w 981760"/>
              <a:gd name="connsiteY6" fmla="*/ 108084 h 2428698"/>
              <a:gd name="connsiteX7" fmla="*/ 92828 w 981760"/>
              <a:gd name="connsiteY7" fmla="*/ 1079 h 24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760" h="2428698">
                <a:moveTo>
                  <a:pt x="92828" y="1079"/>
                </a:moveTo>
                <a:cubicBezTo>
                  <a:pt x="109746" y="-1349"/>
                  <a:pt x="127629" y="239"/>
                  <a:pt x="145239" y="6708"/>
                </a:cubicBezTo>
                <a:lnTo>
                  <a:pt x="910999" y="287994"/>
                </a:lnTo>
                <a:cubicBezTo>
                  <a:pt x="953526" y="303616"/>
                  <a:pt x="981760" y="344065"/>
                  <a:pt x="981760" y="389371"/>
                </a:cubicBezTo>
                <a:lnTo>
                  <a:pt x="981760" y="2428698"/>
                </a:lnTo>
                <a:lnTo>
                  <a:pt x="0" y="1077421"/>
                </a:lnTo>
                <a:lnTo>
                  <a:pt x="0" y="108084"/>
                </a:lnTo>
                <a:cubicBezTo>
                  <a:pt x="0" y="51803"/>
                  <a:pt x="42074" y="8365"/>
                  <a:pt x="92828" y="1079"/>
                </a:cubicBezTo>
                <a:close/>
              </a:path>
            </a:pathLst>
          </a:custGeom>
          <a:gradFill flip="none" rotWithShape="1">
            <a:gsLst>
              <a:gs pos="100000">
                <a:schemeClr val="accent1"/>
              </a:gs>
              <a:gs pos="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2" tIns="34296" rIns="68592" bIns="34296" numCol="1" spcCol="0" rtlCol="0" fromWordArt="0" anchor="ctr" anchorCtr="0" forceAA="0" compatLnSpc="1">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solidFill>
                <a:schemeClr val="accent1"/>
              </a:solidFill>
            </a:endParaRPr>
          </a:p>
        </p:txBody>
      </p:sp>
      <p:sp>
        <p:nvSpPr>
          <p:cNvPr id="19" name="矩形: 圆角 18"/>
          <p:cNvSpPr/>
          <p:nvPr/>
        </p:nvSpPr>
        <p:spPr>
          <a:xfrm>
            <a:off x="3492769" y="1362552"/>
            <a:ext cx="2246658" cy="2695349"/>
          </a:xfrm>
          <a:prstGeom prst="roundRect">
            <a:avLst>
              <a:gd name="adj" fmla="val 7198"/>
            </a:avLst>
          </a:prstGeom>
          <a:solidFill>
            <a:schemeClr val="bg1"/>
          </a:solidFill>
          <a:ln>
            <a:noFill/>
          </a:ln>
          <a:effectLst>
            <a:outerShdw blurRad="63500" sx="102000" sy="102000" algn="ctr" rotWithShape="0">
              <a:schemeClr val="accent1">
                <a:alpha val="15000"/>
              </a:schemeClr>
            </a:outerShdw>
            <a:reflection blurRad="6350" stA="58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142" name="椭圆 16">
            <a:extLst>
              <a:ext uri="{FF2B5EF4-FFF2-40B4-BE49-F238E27FC236}">
                <a16:creationId xmlns:a16="http://schemas.microsoft.com/office/drawing/2014/main" id="{84516FD8-C331-2DCD-0D2E-64FAB1A23519}"/>
              </a:ext>
            </a:extLst>
          </p:cNvPr>
          <p:cNvSpPr/>
          <p:nvPr/>
        </p:nvSpPr>
        <p:spPr>
          <a:xfrm>
            <a:off x="3883482" y="1412776"/>
            <a:ext cx="1397952" cy="381451"/>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143" name="椭圆 16">
            <a:extLst>
              <a:ext uri="{FF2B5EF4-FFF2-40B4-BE49-F238E27FC236}">
                <a16:creationId xmlns:a16="http://schemas.microsoft.com/office/drawing/2014/main" id="{B3AE9333-7519-1916-F00B-869FF757EC8C}"/>
              </a:ext>
            </a:extLst>
          </p:cNvPr>
          <p:cNvSpPr/>
          <p:nvPr/>
        </p:nvSpPr>
        <p:spPr>
          <a:xfrm>
            <a:off x="3861564" y="2060848"/>
            <a:ext cx="1397952" cy="381451"/>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144" name="椭圆 16">
            <a:extLst>
              <a:ext uri="{FF2B5EF4-FFF2-40B4-BE49-F238E27FC236}">
                <a16:creationId xmlns:a16="http://schemas.microsoft.com/office/drawing/2014/main" id="{6EC79A99-E708-FF29-4AB1-AF20C28612F7}"/>
              </a:ext>
            </a:extLst>
          </p:cNvPr>
          <p:cNvSpPr/>
          <p:nvPr/>
        </p:nvSpPr>
        <p:spPr>
          <a:xfrm>
            <a:off x="3883482" y="3429000"/>
            <a:ext cx="1397952" cy="478052"/>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145" name="椭圆 16">
            <a:extLst>
              <a:ext uri="{FF2B5EF4-FFF2-40B4-BE49-F238E27FC236}">
                <a16:creationId xmlns:a16="http://schemas.microsoft.com/office/drawing/2014/main" id="{BA880178-7F28-54C7-596B-06FB8659829B}"/>
              </a:ext>
            </a:extLst>
          </p:cNvPr>
          <p:cNvSpPr/>
          <p:nvPr/>
        </p:nvSpPr>
        <p:spPr>
          <a:xfrm>
            <a:off x="3861564" y="2615501"/>
            <a:ext cx="1397952" cy="546878"/>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146" name="椭圆 16">
            <a:extLst>
              <a:ext uri="{FF2B5EF4-FFF2-40B4-BE49-F238E27FC236}">
                <a16:creationId xmlns:a16="http://schemas.microsoft.com/office/drawing/2014/main" id="{2AB445B5-466F-63A4-904C-FB388BD6E90D}"/>
              </a:ext>
            </a:extLst>
          </p:cNvPr>
          <p:cNvSpPr/>
          <p:nvPr/>
        </p:nvSpPr>
        <p:spPr>
          <a:xfrm>
            <a:off x="3883482" y="4221088"/>
            <a:ext cx="1397952" cy="381451"/>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23" name="任意多边形: 形状 22"/>
          <p:cNvSpPr/>
          <p:nvPr/>
        </p:nvSpPr>
        <p:spPr>
          <a:xfrm flipH="1">
            <a:off x="505219" y="1142953"/>
            <a:ext cx="2246658" cy="2287437"/>
          </a:xfrm>
          <a:custGeom>
            <a:avLst/>
            <a:gdLst>
              <a:gd name="connsiteX0" fmla="*/ 92828 w 981760"/>
              <a:gd name="connsiteY0" fmla="*/ 1079 h 2428698"/>
              <a:gd name="connsiteX1" fmla="*/ 145239 w 981760"/>
              <a:gd name="connsiteY1" fmla="*/ 6708 h 2428698"/>
              <a:gd name="connsiteX2" fmla="*/ 910999 w 981760"/>
              <a:gd name="connsiteY2" fmla="*/ 287994 h 2428698"/>
              <a:gd name="connsiteX3" fmla="*/ 981760 w 981760"/>
              <a:gd name="connsiteY3" fmla="*/ 389371 h 2428698"/>
              <a:gd name="connsiteX4" fmla="*/ 981760 w 981760"/>
              <a:gd name="connsiteY4" fmla="*/ 2428698 h 2428698"/>
              <a:gd name="connsiteX5" fmla="*/ 0 w 981760"/>
              <a:gd name="connsiteY5" fmla="*/ 1077421 h 2428698"/>
              <a:gd name="connsiteX6" fmla="*/ 0 w 981760"/>
              <a:gd name="connsiteY6" fmla="*/ 108084 h 2428698"/>
              <a:gd name="connsiteX7" fmla="*/ 92828 w 981760"/>
              <a:gd name="connsiteY7" fmla="*/ 1079 h 242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1760" h="2428698">
                <a:moveTo>
                  <a:pt x="92828" y="1079"/>
                </a:moveTo>
                <a:cubicBezTo>
                  <a:pt x="109746" y="-1349"/>
                  <a:pt x="127629" y="239"/>
                  <a:pt x="145239" y="6708"/>
                </a:cubicBezTo>
                <a:lnTo>
                  <a:pt x="910999" y="287994"/>
                </a:lnTo>
                <a:cubicBezTo>
                  <a:pt x="953526" y="303616"/>
                  <a:pt x="981760" y="344065"/>
                  <a:pt x="981760" y="389371"/>
                </a:cubicBezTo>
                <a:lnTo>
                  <a:pt x="981760" y="2428698"/>
                </a:lnTo>
                <a:lnTo>
                  <a:pt x="0" y="1077421"/>
                </a:lnTo>
                <a:lnTo>
                  <a:pt x="0" y="108084"/>
                </a:lnTo>
                <a:cubicBezTo>
                  <a:pt x="0" y="51803"/>
                  <a:pt x="42074" y="8365"/>
                  <a:pt x="92828" y="1079"/>
                </a:cubicBezTo>
                <a:close/>
              </a:path>
            </a:pathLst>
          </a:custGeom>
          <a:gradFill flip="none" rotWithShape="1">
            <a:gsLst>
              <a:gs pos="100000">
                <a:schemeClr val="accent1"/>
              </a:gs>
              <a:gs pos="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solidFill>
                <a:schemeClr val="accent1"/>
              </a:solidFill>
            </a:endParaRPr>
          </a:p>
        </p:txBody>
      </p:sp>
      <p:sp>
        <p:nvSpPr>
          <p:cNvPr id="22" name="矩形: 圆角 21"/>
          <p:cNvSpPr/>
          <p:nvPr/>
        </p:nvSpPr>
        <p:spPr>
          <a:xfrm>
            <a:off x="533550" y="1888570"/>
            <a:ext cx="2246658" cy="3134628"/>
          </a:xfrm>
          <a:prstGeom prst="roundRect">
            <a:avLst>
              <a:gd name="adj" fmla="val 7198"/>
            </a:avLst>
          </a:prstGeom>
          <a:solidFill>
            <a:schemeClr val="bg1"/>
          </a:solidFill>
          <a:ln>
            <a:noFill/>
          </a:ln>
          <a:effectLst>
            <a:outerShdw blurRad="63500" sx="102000" sy="102000" algn="ctr" rotWithShape="0">
              <a:schemeClr val="accent1">
                <a:alpha val="15000"/>
              </a:schemeClr>
            </a:outerShdw>
            <a:reflection blurRad="6350" stA="580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135" name="椭圆 16">
            <a:extLst>
              <a:ext uri="{FF2B5EF4-FFF2-40B4-BE49-F238E27FC236}">
                <a16:creationId xmlns:a16="http://schemas.microsoft.com/office/drawing/2014/main" id="{B9A9B638-E802-C689-F6BC-BD98BABFFEE9}"/>
              </a:ext>
            </a:extLst>
          </p:cNvPr>
          <p:cNvSpPr/>
          <p:nvPr/>
        </p:nvSpPr>
        <p:spPr>
          <a:xfrm>
            <a:off x="994200" y="1988840"/>
            <a:ext cx="1397952" cy="381451"/>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137" name="椭圆 16">
            <a:extLst>
              <a:ext uri="{FF2B5EF4-FFF2-40B4-BE49-F238E27FC236}">
                <a16:creationId xmlns:a16="http://schemas.microsoft.com/office/drawing/2014/main" id="{D91B9B54-2332-A5DD-092E-34E22F45C381}"/>
              </a:ext>
            </a:extLst>
          </p:cNvPr>
          <p:cNvSpPr/>
          <p:nvPr/>
        </p:nvSpPr>
        <p:spPr>
          <a:xfrm>
            <a:off x="973858" y="2996952"/>
            <a:ext cx="1397952" cy="381451"/>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136" name="椭圆 16">
            <a:extLst>
              <a:ext uri="{FF2B5EF4-FFF2-40B4-BE49-F238E27FC236}">
                <a16:creationId xmlns:a16="http://schemas.microsoft.com/office/drawing/2014/main" id="{C4E4974D-5DB1-B13D-D5C1-680F46A8039C}"/>
              </a:ext>
            </a:extLst>
          </p:cNvPr>
          <p:cNvSpPr/>
          <p:nvPr/>
        </p:nvSpPr>
        <p:spPr>
          <a:xfrm>
            <a:off x="942594" y="2492896"/>
            <a:ext cx="1397952" cy="381451"/>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3" name="椭圆 16">
            <a:extLst>
              <a:ext uri="{FF2B5EF4-FFF2-40B4-BE49-F238E27FC236}">
                <a16:creationId xmlns:a16="http://schemas.microsoft.com/office/drawing/2014/main" id="{0915F8AE-9402-B141-C31F-44AF444021B6}"/>
              </a:ext>
            </a:extLst>
          </p:cNvPr>
          <p:cNvSpPr/>
          <p:nvPr/>
        </p:nvSpPr>
        <p:spPr>
          <a:xfrm>
            <a:off x="911311" y="3717032"/>
            <a:ext cx="1397952" cy="381451"/>
          </a:xfrm>
          <a:prstGeom prst="roundRect">
            <a:avLst>
              <a:gd name="adj" fmla="val 50000"/>
            </a:avLst>
          </a:prstGeom>
          <a:solidFill>
            <a:schemeClr val="bg1"/>
          </a:solidFill>
          <a:ln w="19050">
            <a:gradFill flip="none" rotWithShape="1">
              <a:gsLst>
                <a:gs pos="0">
                  <a:schemeClr val="accent1">
                    <a:lumMod val="20000"/>
                    <a:lumOff val="80000"/>
                  </a:schemeClr>
                </a:gs>
                <a:gs pos="99000">
                  <a:schemeClr val="accent1">
                    <a:lumMod val="21000"/>
                    <a:lumOff val="79000"/>
                  </a:schemeClr>
                </a:gs>
              </a:gsLst>
              <a:lin ang="2700000" scaled="1"/>
            </a:gradFill>
          </a:ln>
          <a:effectLst>
            <a:outerShdw blurRad="76200" dist="88900" dir="2700000" sx="102000" sy="102000" algn="tl" rotWithShape="0">
              <a:schemeClr val="accent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defPPr>
              <a:defRPr lang="en-US"/>
            </a:defPPr>
            <a:lvl1pPr marL="0" algn="l" defTabSz="914400" rtl="0" eaLnBrk="1" latinLnBrk="0" hangingPunct="1">
              <a:defRPr sz="1800" kern="1200">
                <a:solidFill>
                  <a:srgbClr val="EEFFFD"/>
                </a:solidFill>
                <a:latin typeface="Franklin Gothic Book"/>
                <a:ea typeface="+mn-ea"/>
                <a:cs typeface="+mn-cs"/>
              </a:defRPr>
            </a:lvl1pPr>
            <a:lvl2pPr marL="457200" algn="l" defTabSz="914400" rtl="0" eaLnBrk="1" latinLnBrk="0" hangingPunct="1">
              <a:defRPr sz="1800" kern="1200">
                <a:solidFill>
                  <a:srgbClr val="EEFFFD"/>
                </a:solidFill>
                <a:latin typeface="Franklin Gothic Book"/>
                <a:ea typeface="+mn-ea"/>
                <a:cs typeface="+mn-cs"/>
              </a:defRPr>
            </a:lvl2pPr>
            <a:lvl3pPr marL="914400" algn="l" defTabSz="914400" rtl="0" eaLnBrk="1" latinLnBrk="0" hangingPunct="1">
              <a:defRPr sz="1800" kern="1200">
                <a:solidFill>
                  <a:srgbClr val="EEFFFD"/>
                </a:solidFill>
                <a:latin typeface="Franklin Gothic Book"/>
                <a:ea typeface="+mn-ea"/>
                <a:cs typeface="+mn-cs"/>
              </a:defRPr>
            </a:lvl3pPr>
            <a:lvl4pPr marL="1371600" algn="l" defTabSz="914400" rtl="0" eaLnBrk="1" latinLnBrk="0" hangingPunct="1">
              <a:defRPr sz="1800" kern="1200">
                <a:solidFill>
                  <a:srgbClr val="EEFFFD"/>
                </a:solidFill>
                <a:latin typeface="Franklin Gothic Book"/>
                <a:ea typeface="+mn-ea"/>
                <a:cs typeface="+mn-cs"/>
              </a:defRPr>
            </a:lvl4pPr>
            <a:lvl5pPr marL="1828800" algn="l" defTabSz="914400" rtl="0" eaLnBrk="1" latinLnBrk="0" hangingPunct="1">
              <a:defRPr sz="1800" kern="1200">
                <a:solidFill>
                  <a:srgbClr val="EEFFFD"/>
                </a:solidFill>
                <a:latin typeface="Franklin Gothic Book"/>
                <a:ea typeface="+mn-ea"/>
                <a:cs typeface="+mn-cs"/>
              </a:defRPr>
            </a:lvl5pPr>
            <a:lvl6pPr marL="2286000" algn="l" defTabSz="914400" rtl="0" eaLnBrk="1" latinLnBrk="0" hangingPunct="1">
              <a:defRPr sz="1800" kern="1200">
                <a:solidFill>
                  <a:srgbClr val="EEFFFD"/>
                </a:solidFill>
                <a:latin typeface="Franklin Gothic Book"/>
                <a:ea typeface="+mn-ea"/>
                <a:cs typeface="+mn-cs"/>
              </a:defRPr>
            </a:lvl6pPr>
            <a:lvl7pPr marL="2743200" algn="l" defTabSz="914400" rtl="0" eaLnBrk="1" latinLnBrk="0" hangingPunct="1">
              <a:defRPr sz="1800" kern="1200">
                <a:solidFill>
                  <a:srgbClr val="EEFFFD"/>
                </a:solidFill>
                <a:latin typeface="Franklin Gothic Book"/>
                <a:ea typeface="+mn-ea"/>
                <a:cs typeface="+mn-cs"/>
              </a:defRPr>
            </a:lvl7pPr>
            <a:lvl8pPr marL="3200400" algn="l" defTabSz="914400" rtl="0" eaLnBrk="1" latinLnBrk="0" hangingPunct="1">
              <a:defRPr sz="1800" kern="1200">
                <a:solidFill>
                  <a:srgbClr val="EEFFFD"/>
                </a:solidFill>
                <a:latin typeface="Franklin Gothic Book"/>
                <a:ea typeface="+mn-ea"/>
                <a:cs typeface="+mn-cs"/>
              </a:defRPr>
            </a:lvl8pPr>
            <a:lvl9pPr marL="3657600" algn="l" defTabSz="914400" rtl="0" eaLnBrk="1" latinLnBrk="0" hangingPunct="1">
              <a:defRPr sz="1800" kern="1200">
                <a:solidFill>
                  <a:srgbClr val="EEFFFD"/>
                </a:solidFill>
                <a:latin typeface="Franklin Gothic Book"/>
                <a:ea typeface="+mn-ea"/>
                <a:cs typeface="+mn-cs"/>
              </a:defRPr>
            </a:lvl9pPr>
          </a:lstStyle>
          <a:p>
            <a:pPr algn="ctr"/>
            <a:endParaRPr lang="zh-CN" altLang="en-US" sz="1350"/>
          </a:p>
        </p:txBody>
      </p:sp>
      <p:sp>
        <p:nvSpPr>
          <p:cNvPr id="88" name="Text1"/>
          <p:cNvSpPr txBox="1"/>
          <p:nvPr/>
        </p:nvSpPr>
        <p:spPr>
          <a:xfrm>
            <a:off x="6689053" y="3085906"/>
            <a:ext cx="1376033" cy="252933"/>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50" dirty="0">
                <a:latin typeface="微软雅黑" panose="020B0503020204020204" charset="-122"/>
                <a:ea typeface="微软雅黑" panose="020B0503020204020204" charset="-122"/>
              </a:rPr>
              <a:t> 实验设备</a:t>
            </a:r>
          </a:p>
        </p:txBody>
      </p:sp>
      <p:sp>
        <p:nvSpPr>
          <p:cNvPr id="95" name="Text2"/>
          <p:cNvSpPr txBox="1"/>
          <p:nvPr/>
        </p:nvSpPr>
        <p:spPr>
          <a:xfrm>
            <a:off x="6637565" y="4029125"/>
            <a:ext cx="1376033" cy="252933"/>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50" dirty="0">
                <a:latin typeface="微软雅黑" panose="020B0503020204020204" charset="-122"/>
                <a:ea typeface="微软雅黑" panose="020B0503020204020204" charset="-122"/>
              </a:rPr>
              <a:t> 日常维护</a:t>
            </a:r>
          </a:p>
        </p:txBody>
      </p:sp>
      <p:sp>
        <p:nvSpPr>
          <p:cNvPr id="102" name="Text3"/>
          <p:cNvSpPr txBox="1"/>
          <p:nvPr/>
        </p:nvSpPr>
        <p:spPr>
          <a:xfrm>
            <a:off x="6655056" y="4525485"/>
            <a:ext cx="1376033" cy="252933"/>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50" dirty="0">
                <a:latin typeface="微软雅黑" panose="020B0503020204020204" charset="-122"/>
                <a:ea typeface="微软雅黑" panose="020B0503020204020204" charset="-122"/>
              </a:rPr>
              <a:t> 定期保养</a:t>
            </a:r>
          </a:p>
        </p:txBody>
      </p:sp>
      <p:sp>
        <p:nvSpPr>
          <p:cNvPr id="109" name="Text4"/>
          <p:cNvSpPr txBox="1"/>
          <p:nvPr/>
        </p:nvSpPr>
        <p:spPr>
          <a:xfrm>
            <a:off x="6689053" y="4504567"/>
            <a:ext cx="1376033" cy="253960"/>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1050" dirty="0">
              <a:latin typeface="微软雅黑" panose="020B0503020204020204" charset="-122"/>
              <a:ea typeface="微软雅黑" panose="020B0503020204020204" charset="-122"/>
            </a:endParaRPr>
          </a:p>
        </p:txBody>
      </p:sp>
      <p:sp>
        <p:nvSpPr>
          <p:cNvPr id="116" name="Text5"/>
          <p:cNvSpPr txBox="1"/>
          <p:nvPr/>
        </p:nvSpPr>
        <p:spPr>
          <a:xfrm>
            <a:off x="6689053" y="4984206"/>
            <a:ext cx="1376033" cy="252933"/>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50" dirty="0">
                <a:latin typeface="微软雅黑" panose="020B0503020204020204" charset="-122"/>
                <a:ea typeface="微软雅黑" panose="020B0503020204020204" charset="-122"/>
              </a:rPr>
              <a:t>及时维修</a:t>
            </a:r>
          </a:p>
        </p:txBody>
      </p:sp>
      <p:sp>
        <p:nvSpPr>
          <p:cNvPr id="53" name="Text6"/>
          <p:cNvSpPr txBox="1"/>
          <p:nvPr/>
        </p:nvSpPr>
        <p:spPr>
          <a:xfrm>
            <a:off x="3870903" y="1412776"/>
            <a:ext cx="1410531" cy="452854"/>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25" dirty="0">
                <a:latin typeface="微软雅黑" panose="020B0503020204020204" charset="-122"/>
                <a:ea typeface="微软雅黑" panose="020B0503020204020204" charset="-122"/>
              </a:rPr>
              <a:t>遵守并落实消防安全管理制度和操作规程</a:t>
            </a:r>
          </a:p>
        </p:txBody>
      </p:sp>
      <p:sp>
        <p:nvSpPr>
          <p:cNvPr id="60" name="Text7"/>
          <p:cNvSpPr txBox="1"/>
          <p:nvPr/>
        </p:nvSpPr>
        <p:spPr>
          <a:xfrm>
            <a:off x="3883481" y="2132856"/>
            <a:ext cx="1378627" cy="291561"/>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25" dirty="0">
                <a:latin typeface="微软雅黑" panose="020B0503020204020204" charset="-122"/>
                <a:ea typeface="微软雅黑" panose="020B0503020204020204" charset="-122"/>
              </a:rPr>
              <a:t>接受消防安全宣传教育</a:t>
            </a:r>
            <a:endParaRPr lang="en-US" altLang="zh-CN" sz="825" dirty="0">
              <a:latin typeface="微软雅黑" panose="020B0503020204020204" charset="-122"/>
              <a:ea typeface="微软雅黑" panose="020B0503020204020204" charset="-122"/>
            </a:endParaRPr>
          </a:p>
          <a:p>
            <a:pPr algn="ctr"/>
            <a:r>
              <a:rPr lang="zh-CN" altLang="en-US" sz="825" dirty="0">
                <a:latin typeface="微软雅黑" panose="020B0503020204020204" charset="-122"/>
                <a:ea typeface="微软雅黑" panose="020B0503020204020204" charset="-122"/>
              </a:rPr>
              <a:t>培训</a:t>
            </a:r>
          </a:p>
        </p:txBody>
      </p:sp>
      <p:sp>
        <p:nvSpPr>
          <p:cNvPr id="67" name="Text8"/>
          <p:cNvSpPr txBox="1"/>
          <p:nvPr/>
        </p:nvSpPr>
        <p:spPr>
          <a:xfrm>
            <a:off x="3883482" y="2708920"/>
            <a:ext cx="1376034" cy="453459"/>
          </a:xfrm>
          <a:prstGeom prst="rect">
            <a:avLst/>
          </a:prstGeom>
          <a:noFill/>
        </p:spPr>
        <p:txBody>
          <a:bodyPr wrap="square" rtlCol="0" anchor="ctr">
            <a:normAutofit fontScale="850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50" dirty="0">
                <a:latin typeface="微软雅黑" panose="020B0503020204020204" charset="-122"/>
                <a:ea typeface="微软雅黑" panose="020B0503020204020204" charset="-122"/>
              </a:rPr>
              <a:t>熟悉实验室消防设施、器材及安全出口的位置</a:t>
            </a:r>
          </a:p>
        </p:txBody>
      </p:sp>
      <p:sp>
        <p:nvSpPr>
          <p:cNvPr id="74" name="Text9"/>
          <p:cNvSpPr txBox="1"/>
          <p:nvPr/>
        </p:nvSpPr>
        <p:spPr>
          <a:xfrm>
            <a:off x="3859040" y="3446012"/>
            <a:ext cx="1496510" cy="487044"/>
          </a:xfrm>
          <a:prstGeom prst="rect">
            <a:avLst/>
          </a:prstGeom>
          <a:noFill/>
        </p:spPr>
        <p:txBody>
          <a:bodyPr wrap="square" rtlCol="0" anchor="ctr">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50" dirty="0">
                <a:latin typeface="微软雅黑" panose="020B0503020204020204" charset="-122"/>
                <a:ea typeface="微软雅黑" panose="020B0503020204020204" charset="-122"/>
              </a:rPr>
              <a:t>知悉实验室火灾危险性和危害性，会报火警、会组织疏散逃生和自救</a:t>
            </a:r>
          </a:p>
        </p:txBody>
      </p:sp>
      <p:sp>
        <p:nvSpPr>
          <p:cNvPr id="81" name="Text10"/>
          <p:cNvSpPr txBox="1"/>
          <p:nvPr/>
        </p:nvSpPr>
        <p:spPr>
          <a:xfrm>
            <a:off x="3883481" y="4221088"/>
            <a:ext cx="1431949" cy="393079"/>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825" dirty="0">
                <a:latin typeface="微软雅黑" panose="020B0503020204020204" charset="-122"/>
                <a:ea typeface="微软雅黑" panose="020B0503020204020204" charset="-122"/>
              </a:rPr>
              <a:t>实验前及实验后应检查本岗位工作设备状态</a:t>
            </a:r>
          </a:p>
        </p:txBody>
      </p:sp>
      <p:sp>
        <p:nvSpPr>
          <p:cNvPr id="29" name="Text12"/>
          <p:cNvSpPr txBox="1"/>
          <p:nvPr/>
        </p:nvSpPr>
        <p:spPr>
          <a:xfrm>
            <a:off x="964513" y="2060848"/>
            <a:ext cx="1376033" cy="252933"/>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50" dirty="0">
                <a:latin typeface="微软雅黑" panose="020B0503020204020204" charset="-122"/>
                <a:ea typeface="微软雅黑" panose="020B0503020204020204" charset="-122"/>
              </a:rPr>
              <a:t>实验室准入制度</a:t>
            </a:r>
          </a:p>
        </p:txBody>
      </p:sp>
      <p:sp>
        <p:nvSpPr>
          <p:cNvPr id="35" name="Text13"/>
          <p:cNvSpPr txBox="1"/>
          <p:nvPr/>
        </p:nvSpPr>
        <p:spPr>
          <a:xfrm>
            <a:off x="964513" y="2564904"/>
            <a:ext cx="1376033" cy="252933"/>
          </a:xfrm>
          <a:prstGeom prst="rect">
            <a:avLst/>
          </a:prstGeom>
          <a:noFill/>
        </p:spPr>
        <p:txBody>
          <a:bodyPr wrap="square"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50" dirty="0">
                <a:latin typeface="微软雅黑" panose="020B0503020204020204" charset="-122"/>
                <a:ea typeface="微软雅黑" panose="020B0503020204020204" charset="-122"/>
              </a:rPr>
              <a:t> 实验安全操作规程</a:t>
            </a:r>
          </a:p>
        </p:txBody>
      </p:sp>
      <p:sp>
        <p:nvSpPr>
          <p:cNvPr id="41" name="Text14"/>
          <p:cNvSpPr txBox="1"/>
          <p:nvPr/>
        </p:nvSpPr>
        <p:spPr>
          <a:xfrm>
            <a:off x="942824" y="3104059"/>
            <a:ext cx="1376033" cy="252933"/>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50" dirty="0">
                <a:latin typeface="微软雅黑" panose="020B0503020204020204" charset="-122"/>
                <a:ea typeface="微软雅黑" panose="020B0503020204020204" charset="-122"/>
              </a:rPr>
              <a:t>实验室消防安全管理体系</a:t>
            </a:r>
            <a:endParaRPr lang="en-US" altLang="zh-CN" sz="1050" dirty="0">
              <a:latin typeface="微软雅黑" panose="020B0503020204020204" charset="-122"/>
              <a:ea typeface="微软雅黑" panose="020B0503020204020204" charset="-122"/>
            </a:endParaRPr>
          </a:p>
        </p:txBody>
      </p:sp>
      <p:sp>
        <p:nvSpPr>
          <p:cNvPr id="7" name="Text15">
            <a:extLst>
              <a:ext uri="{FF2B5EF4-FFF2-40B4-BE49-F238E27FC236}">
                <a16:creationId xmlns:a16="http://schemas.microsoft.com/office/drawing/2014/main" id="{8BF2B1EC-8B36-D82B-3747-3B25A0E4C7C7}"/>
              </a:ext>
            </a:extLst>
          </p:cNvPr>
          <p:cNvSpPr txBox="1"/>
          <p:nvPr/>
        </p:nvSpPr>
        <p:spPr>
          <a:xfrm>
            <a:off x="929163" y="3789040"/>
            <a:ext cx="1376033" cy="252933"/>
          </a:xfrm>
          <a:prstGeom prst="rect">
            <a:avLst/>
          </a:prstGeom>
          <a:noFill/>
        </p:spPr>
        <p:txBody>
          <a:bodyPr wrap="square" rtlCol="0" anchor="ctr">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050" b="1" dirty="0">
                <a:latin typeface="微软雅黑" panose="020B0503020204020204" charset="-122"/>
                <a:ea typeface="微软雅黑" panose="020B0503020204020204" charset="-122"/>
              </a:rPr>
              <a:t>灭火和应急疏散预案</a:t>
            </a:r>
            <a:endParaRPr lang="en-US" altLang="zh-CN" sz="1050" b="1" dirty="0">
              <a:latin typeface="微软雅黑" panose="020B0503020204020204" charset="-122"/>
              <a:ea typeface="微软雅黑" panose="020B0503020204020204" charset="-122"/>
            </a:endParaRPr>
          </a:p>
        </p:txBody>
      </p:sp>
      <p:sp>
        <p:nvSpPr>
          <p:cNvPr id="4" name="Text16">
            <a:extLst>
              <a:ext uri="{FF2B5EF4-FFF2-40B4-BE49-F238E27FC236}">
                <a16:creationId xmlns:a16="http://schemas.microsoft.com/office/drawing/2014/main" id="{E0DD4647-4919-D1FD-6195-DF3497EE6AC5}"/>
              </a:ext>
            </a:extLst>
          </p:cNvPr>
          <p:cNvSpPr txBox="1"/>
          <p:nvPr/>
        </p:nvSpPr>
        <p:spPr>
          <a:xfrm>
            <a:off x="773118" y="1340768"/>
            <a:ext cx="1978760" cy="524862"/>
          </a:xfrm>
          <a:prstGeom prst="rect">
            <a:avLst/>
          </a:prstGeom>
          <a:noFill/>
        </p:spPr>
        <p:txBody>
          <a:bodyPr wrap="square" rtlCol="0" anchor="ctr">
            <a:normAutofit fontScale="95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tx2"/>
                </a:solidFill>
                <a:latin typeface="方正姚体" panose="02010601030101010101" pitchFamily="2" charset="-122"/>
                <a:ea typeface="方正姚体" panose="02010601030101010101" pitchFamily="2" charset="-122"/>
              </a:rPr>
              <a:t>实验室规章制度</a:t>
            </a:r>
          </a:p>
        </p:txBody>
      </p:sp>
      <p:sp>
        <p:nvSpPr>
          <p:cNvPr id="5" name="Text17">
            <a:extLst>
              <a:ext uri="{FF2B5EF4-FFF2-40B4-BE49-F238E27FC236}">
                <a16:creationId xmlns:a16="http://schemas.microsoft.com/office/drawing/2014/main" id="{CF1B5746-47B6-1A1F-7720-0A78298E83C7}"/>
              </a:ext>
            </a:extLst>
          </p:cNvPr>
          <p:cNvSpPr txBox="1"/>
          <p:nvPr/>
        </p:nvSpPr>
        <p:spPr>
          <a:xfrm>
            <a:off x="3382939" y="698345"/>
            <a:ext cx="2379710" cy="452396"/>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tx2"/>
                </a:solidFill>
                <a:latin typeface="方正姚体" panose="02010601030101010101" pitchFamily="2" charset="-122"/>
                <a:ea typeface="方正姚体" panose="02010601030101010101" pitchFamily="2" charset="-122"/>
              </a:rPr>
              <a:t>实验室人员安全职责</a:t>
            </a:r>
          </a:p>
        </p:txBody>
      </p:sp>
      <p:sp>
        <p:nvSpPr>
          <p:cNvPr id="18" name="Text18">
            <a:extLst>
              <a:ext uri="{FF2B5EF4-FFF2-40B4-BE49-F238E27FC236}">
                <a16:creationId xmlns:a16="http://schemas.microsoft.com/office/drawing/2014/main" id="{088F9312-70B1-997A-1C1E-D7C2B3F5487F}"/>
              </a:ext>
            </a:extLst>
          </p:cNvPr>
          <p:cNvSpPr txBox="1"/>
          <p:nvPr/>
        </p:nvSpPr>
        <p:spPr>
          <a:xfrm>
            <a:off x="6314131" y="2231121"/>
            <a:ext cx="2103957" cy="4778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tx2"/>
                </a:solidFill>
                <a:latin typeface="方正姚体" panose="02010601030101010101" pitchFamily="2" charset="-122"/>
                <a:ea typeface="方正姚体" panose="02010601030101010101" pitchFamily="2" charset="-122"/>
              </a:rPr>
              <a:t>设备维护</a:t>
            </a:r>
          </a:p>
        </p:txBody>
      </p:sp>
      <p:sp>
        <p:nvSpPr>
          <p:cNvPr id="50" name="Text10"/>
          <p:cNvSpPr txBox="1"/>
          <p:nvPr/>
        </p:nvSpPr>
        <p:spPr>
          <a:xfrm>
            <a:off x="3923601" y="4797152"/>
            <a:ext cx="1431949" cy="792088"/>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dirty="0" smtClean="0">
                <a:latin typeface="华文琥珀" panose="02010800040101010101" pitchFamily="2" charset="-122"/>
                <a:ea typeface="华文琥珀" panose="02010800040101010101" pitchFamily="2" charset="-122"/>
              </a:rPr>
              <a:t>.</a:t>
            </a:r>
          </a:p>
          <a:p>
            <a:pPr algn="ctr"/>
            <a:r>
              <a:rPr lang="en-US" altLang="zh-CN" sz="2000" dirty="0" smtClean="0">
                <a:latin typeface="华文琥珀" panose="02010800040101010101" pitchFamily="2" charset="-122"/>
                <a:ea typeface="华文琥珀" panose="02010800040101010101" pitchFamily="2" charset="-122"/>
              </a:rPr>
              <a:t>.</a:t>
            </a:r>
          </a:p>
          <a:p>
            <a:pPr algn="ctr"/>
            <a:r>
              <a:rPr lang="en-US" altLang="zh-CN" sz="2000" dirty="0">
                <a:latin typeface="华文琥珀" panose="02010800040101010101" pitchFamily="2" charset="-122"/>
                <a:ea typeface="华文琥珀" panose="02010800040101010101" pitchFamily="2" charset="-122"/>
              </a:rPr>
              <a:t>.</a:t>
            </a:r>
            <a:endParaRPr lang="zh-CN" altLang="en-US" sz="2000"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1794743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EXT_FILL_FORE_SCHEMECOLOR_INDEX" val="15"/>
  <p:tag name="KSO_WM_UNIT_TEXT_FILL_FORE_SCHEMECOLOR_INDEX_BRIGHTNESS" val="0"/>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 val="15"/>
  <p:tag name="KSO_WM_UNIT_TEXT_FILL_FORE_SCHEMECOLOR_INDEX_BRIGHTNESS" val="0"/>
  <p:tag name="KSO_WM_UNIT_TEXT_FILL_TYPE"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 val="15"/>
  <p:tag name="KSO_WM_UNIT_TEXT_FILL_FORE_SCHEMECOLOR_INDEX_BRIGHTNESS" val="0"/>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FILL_FORE_SCHEMECOLOR_INDEX" val="5"/>
  <p:tag name="KSO_WM_UNIT_FILL_FORE_SCHEMECOLOR_INDEX_BRIGHTNESS" val="0"/>
  <p:tag name="KSO_WM_UNIT_FILL_TYPE" val="1"/>
  <p:tag name="KSO_WM_UNIT_TEXT_FILL_FORE_SCHEMECOLOR_INDEX" val="2"/>
  <p:tag name="KSO_WM_UNIT_TEXT_FILL_FORE_SCHEMECOLOR_INDEX_BRIGHTNESS" val="0"/>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 name="KSO_WM_UNIT_TEXT_FILL_FORE_SCHEMECOLOR_INDEX" val="13"/>
  <p:tag name="KSO_WM_UNIT_TEXT_FILL_FORE_SCHEMECOLOR_INDEX_BRIGHTNESS" val="0"/>
  <p:tag name="KSO_WM_UNIT_TEXT_FILL_TYPE" val="1"/>
</p:tagLst>
</file>

<file path=ppt/theme/theme1.xml><?xml version="1.0" encoding="utf-8"?>
<a:theme xmlns:a="http://schemas.openxmlformats.org/drawingml/2006/main" name="清风素材 https://12sc.taobao.com">
  <a:themeElements>
    <a:clrScheme name="">
      <a:dk1>
        <a:srgbClr val="024C89"/>
      </a:dk1>
      <a:lt1>
        <a:srgbClr val="B12923"/>
      </a:lt1>
      <a:dk2>
        <a:srgbClr val="999999"/>
      </a:dk2>
      <a:lt2>
        <a:srgbClr val="333333"/>
      </a:lt2>
      <a:accent1>
        <a:srgbClr val="FFFFFF"/>
      </a:accent1>
      <a:accent2>
        <a:srgbClr val="002953"/>
      </a:accent2>
      <a:accent3>
        <a:srgbClr val="D5ACAC"/>
      </a:accent3>
      <a:accent4>
        <a:srgbClr val="014074"/>
      </a:accent4>
      <a:accent5>
        <a:srgbClr val="FFFFFF"/>
      </a:accent5>
      <a:accent6>
        <a:srgbClr val="00244A"/>
      </a:accent6>
      <a:hlink>
        <a:srgbClr val="FFFFFF"/>
      </a:hlink>
      <a:folHlink>
        <a:srgbClr val="002953"/>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清风素材1 https://12sc.taobao.com">
  <a:themeElements>
    <a:clrScheme name="">
      <a:dk1>
        <a:srgbClr val="024C89"/>
      </a:dk1>
      <a:lt1>
        <a:srgbClr val="B12923"/>
      </a:lt1>
      <a:dk2>
        <a:srgbClr val="999999"/>
      </a:dk2>
      <a:lt2>
        <a:srgbClr val="333333"/>
      </a:lt2>
      <a:accent1>
        <a:srgbClr val="FFFFFF"/>
      </a:accent1>
      <a:accent2>
        <a:srgbClr val="002953"/>
      </a:accent2>
      <a:accent3>
        <a:srgbClr val="D5ACAC"/>
      </a:accent3>
      <a:accent4>
        <a:srgbClr val="014074"/>
      </a:accent4>
      <a:accent5>
        <a:srgbClr val="FFFFFF"/>
      </a:accent5>
      <a:accent6>
        <a:srgbClr val="00244A"/>
      </a:accent6>
      <a:hlink>
        <a:srgbClr val="FFFFFF"/>
      </a:hlink>
      <a:folHlink>
        <a:srgbClr val="002953"/>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清风素材3 https://12sc.taobao.com">
  <a:themeElements>
    <a:clrScheme name="">
      <a:dk1>
        <a:srgbClr val="024C89"/>
      </a:dk1>
      <a:lt1>
        <a:srgbClr val="B12923"/>
      </a:lt1>
      <a:dk2>
        <a:srgbClr val="999999"/>
      </a:dk2>
      <a:lt2>
        <a:srgbClr val="333333"/>
      </a:lt2>
      <a:accent1>
        <a:srgbClr val="FFFFFF"/>
      </a:accent1>
      <a:accent2>
        <a:srgbClr val="002953"/>
      </a:accent2>
      <a:accent3>
        <a:srgbClr val="D5ACAC"/>
      </a:accent3>
      <a:accent4>
        <a:srgbClr val="014074"/>
      </a:accent4>
      <a:accent5>
        <a:srgbClr val="FFFFFF"/>
      </a:accent5>
      <a:accent6>
        <a:srgbClr val="00244A"/>
      </a:accent6>
      <a:hlink>
        <a:srgbClr val="FFFFFF"/>
      </a:hlink>
      <a:folHlink>
        <a:srgbClr val="002953"/>
      </a:folHlink>
    </a:clrScheme>
    <a:fontScheme name="5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5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清风素材5 https://12sc.taobao.com">
  <a:themeElements>
    <a:clrScheme name="">
      <a:dk1>
        <a:srgbClr val="024C89"/>
      </a:dk1>
      <a:lt1>
        <a:srgbClr val="B12923"/>
      </a:lt1>
      <a:dk2>
        <a:srgbClr val="999999"/>
      </a:dk2>
      <a:lt2>
        <a:srgbClr val="333333"/>
      </a:lt2>
      <a:accent1>
        <a:srgbClr val="FFFFFF"/>
      </a:accent1>
      <a:accent2>
        <a:srgbClr val="002953"/>
      </a:accent2>
      <a:accent3>
        <a:srgbClr val="D5ACAC"/>
      </a:accent3>
      <a:accent4>
        <a:srgbClr val="014074"/>
      </a:accent4>
      <a:accent5>
        <a:srgbClr val="FFFFFF"/>
      </a:accent5>
      <a:accent6>
        <a:srgbClr val="00244A"/>
      </a:accent6>
      <a:hlink>
        <a:srgbClr val="FFFFFF"/>
      </a:hlink>
      <a:folHlink>
        <a:srgbClr val="002953"/>
      </a:folHlink>
    </a:clrScheme>
    <a:fontScheme name="7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7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7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平面">
  <a:themeElements>
    <a:clrScheme name="平面">
      <a:dk1>
        <a:sysClr val="windowText" lastClr="000000"/>
      </a:dk1>
      <a:lt1>
        <a:sysClr val="window" lastClr="CCE8C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1859</TotalTime>
  <Pages>0</Pages>
  <Words>904</Words>
  <Characters>0</Characters>
  <Application>Microsoft Office PowerPoint</Application>
  <DocSecurity>0</DocSecurity>
  <PresentationFormat>自定义</PresentationFormat>
  <Lines>0</Lines>
  <Paragraphs>95</Paragraphs>
  <Slides>22</Slides>
  <Notes>3</Notes>
  <HiddenSlides>0</HiddenSlides>
  <MMClips>0</MMClips>
  <ScaleCrop>false</ScaleCrop>
  <HeadingPairs>
    <vt:vector size="6" baseType="variant">
      <vt:variant>
        <vt:lpstr>已用的字体</vt:lpstr>
      </vt:variant>
      <vt:variant>
        <vt:i4>19</vt:i4>
      </vt:variant>
      <vt:variant>
        <vt:lpstr>主题</vt:lpstr>
      </vt:variant>
      <vt:variant>
        <vt:i4>5</vt:i4>
      </vt:variant>
      <vt:variant>
        <vt:lpstr>幻灯片标题</vt:lpstr>
      </vt:variant>
      <vt:variant>
        <vt:i4>22</vt:i4>
      </vt:variant>
    </vt:vector>
  </HeadingPairs>
  <TitlesOfParts>
    <vt:vector size="46" baseType="lpstr">
      <vt:lpstr>等线</vt:lpstr>
      <vt:lpstr>仿宋_GB2312</vt:lpstr>
      <vt:lpstr>思源黑体 CN</vt:lpstr>
      <vt:lpstr>华文新魏</vt:lpstr>
      <vt:lpstr>Trebuchet MS</vt:lpstr>
      <vt:lpstr>微软雅黑</vt:lpstr>
      <vt:lpstr>楷体</vt:lpstr>
      <vt:lpstr>Times New Roman</vt:lpstr>
      <vt:lpstr>Calibri</vt:lpstr>
      <vt:lpstr>阿里巴巴普惠体 2.0 55 Regular</vt:lpstr>
      <vt:lpstr>Arial</vt:lpstr>
      <vt:lpstr>宋体</vt:lpstr>
      <vt:lpstr>HarmonyOS Sans SC Light</vt:lpstr>
      <vt:lpstr>思源黑体 CN Heavy</vt:lpstr>
      <vt:lpstr>方正姚体</vt:lpstr>
      <vt:lpstr>华文琥珀</vt:lpstr>
      <vt:lpstr>华文中宋</vt:lpstr>
      <vt:lpstr>Wingdings 3</vt:lpstr>
      <vt:lpstr>Franklin Gothic Book</vt:lpstr>
      <vt:lpstr>清风素材 https://12sc.taobao.com</vt:lpstr>
      <vt:lpstr>清风素材1 https://12sc.taobao.com</vt:lpstr>
      <vt:lpstr>清风素材3 https://12sc.taobao.com</vt:lpstr>
      <vt:lpstr>清风素材5 https://12sc.taobao.com</vt:lpstr>
      <vt:lpstr>平面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12sc.taobao.com</dc:subject>
  <dc:creator>清风素材;12sc.taobao.com</dc:creator>
  <cp:keywords>12sc.taobao.com</cp:keywords>
  <dc:description>12sc.taobao.com</dc:description>
  <cp:lastModifiedBy>Administrator</cp:lastModifiedBy>
  <cp:revision>752</cp:revision>
  <dcterms:created xsi:type="dcterms:W3CDTF">2013-01-25T01:44:32Z</dcterms:created>
  <dcterms:modified xsi:type="dcterms:W3CDTF">2024-02-22T09:05:59Z</dcterms:modified>
  <cp:category>12sc.taobao.com</cp:category>
  <cp:contentStatus>12sc.taobao.com</cp:contentStatus>
</cp:coreProperties>
</file>