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62" r:id="rId3"/>
    <p:sldId id="271" r:id="rId4"/>
    <p:sldId id="280" r:id="rId5"/>
    <p:sldId id="268" r:id="rId6"/>
    <p:sldId id="302" r:id="rId7"/>
    <p:sldId id="298" r:id="rId8"/>
    <p:sldId id="303" r:id="rId9"/>
    <p:sldId id="292" r:id="rId10"/>
    <p:sldId id="307" r:id="rId11"/>
    <p:sldId id="308" r:id="rId12"/>
    <p:sldId id="304" r:id="rId13"/>
    <p:sldId id="309" r:id="rId14"/>
    <p:sldId id="306" r:id="rId15"/>
    <p:sldId id="274" r:id="rId16"/>
    <p:sldId id="289" r:id="rId17"/>
    <p:sldId id="283" r:id="rId18"/>
    <p:sldId id="295" r:id="rId19"/>
    <p:sldId id="301"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varScale="1">
        <p:scale>
          <a:sx n="87" d="100"/>
          <a:sy n="87" d="100"/>
        </p:scale>
        <p:origin x="-204" y="-8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1DE72-1CC9-4883-8F64-F1A775A16202}" type="datetimeFigureOut">
              <a:rPr lang="zh-CN" altLang="en-US" smtClean="0"/>
              <a:t>2023/8/30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188F3-69D3-4061-9271-EC28C4778B56}" type="slidenum">
              <a:rPr lang="zh-CN" altLang="en-US" smtClean="0"/>
              <a:t>‹#›</a:t>
            </a:fld>
            <a:endParaRPr lang="zh-CN" altLang="en-US"/>
          </a:p>
        </p:txBody>
      </p:sp>
    </p:spTree>
    <p:extLst>
      <p:ext uri="{BB962C8B-B14F-4D97-AF65-F5344CB8AC3E}">
        <p14:creationId xmlns:p14="http://schemas.microsoft.com/office/powerpoint/2010/main" val="190311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027C53A6-3F00-4C9E-89FA-847A3484DC85}" type="slidenum">
              <a:rPr lang="en-ID" smtClean="0"/>
              <a:t>4</a:t>
            </a:fld>
            <a:endParaRPr lang="en-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9EC2C-7BEF-4FE3-91C9-EBA062264CBC}" type="slidenum">
              <a:rPr lang="zh-CN" altLang="en-US" smtClean="0"/>
              <a:t>19</a:t>
            </a:fld>
            <a:endParaRPr lang="zh-CN" altLang="en-US"/>
          </a:p>
        </p:txBody>
      </p:sp>
    </p:spTree>
    <p:extLst>
      <p:ext uri="{BB962C8B-B14F-4D97-AF65-F5344CB8AC3E}">
        <p14:creationId xmlns:p14="http://schemas.microsoft.com/office/powerpoint/2010/main" val="62723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C772813E-423E-4556-ADF7-9D4796ECA307}" type="datetimeFigureOut">
              <a:rPr lang="en-US" smtClean="0"/>
              <a:t>8/30/2023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E8DC541-D653-4224-9476-2AEB78253F5A}" type="datetimeFigureOut">
              <a:rPr lang="en-US" smtClean="0"/>
              <a:t>8/30/2023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3DA8951-FC8C-477C-8808-20E3DF9E0F22}" type="datetimeFigureOut">
              <a:rPr lang="en-US" smtClean="0"/>
              <a:t>8/30/2023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F91CECF7-FDB0-4102-9856-1CA824BD33BF}" type="datetimeFigureOut">
              <a:rPr lang="en-US" smtClean="0"/>
              <a:t>8/30/2023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C248F03B-0B53-4EE2-BD7A-224F73800A8E}" type="datetimeFigureOut">
              <a:rPr lang="en-US" smtClean="0"/>
              <a:t>8/30/2023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B0A76ACD-7250-4BE6-8DAA-C4FCD442FB0B}" type="datetimeFigureOut">
              <a:rPr lang="en-US" smtClean="0"/>
              <a:t>8/30/2023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FAFB574-AB69-4FC5-B8B0-466D4B8CC711}" type="datetimeFigureOut">
              <a:rPr lang="en-US" smtClean="0"/>
              <a:t>8/30/2023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F0E0A815-69BB-4D78-828C-ECEEEDADF885}" type="datetimeFigureOut">
              <a:rPr lang="en-US" smtClean="0"/>
              <a:t>8/30/2023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DE4E2A5-CDC9-4538-A923-9E786505ABDC}" type="datetimeFigureOut">
              <a:rPr lang="en-US" smtClean="0"/>
              <a:t>8/30/2023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56BEF32-24CD-4629-9E92-DD76F07FB4E1}" type="datetimeFigureOut">
              <a:rPr lang="en-US" smtClean="0"/>
              <a:t>8/30/2023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DDDAACC-D73C-4F53-B355-9133EC19408B}" type="datetimeFigureOut">
              <a:rPr lang="en-US" smtClean="0"/>
              <a:t>8/30/2023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8/30/2023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8.png"/><Relationship Id="rId5" Type="http://schemas.openxmlformats.org/officeDocument/2006/relationships/slideLayout" Target="../slideLayouts/slideLayout7.xml"/><Relationship Id="rId4" Type="http://schemas.openxmlformats.org/officeDocument/2006/relationships/tags" Target="../tags/tag36.xml"/></Relationships>
</file>

<file path=ppt/slides/_rels/slide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8.png"/><Relationship Id="rId5" Type="http://schemas.openxmlformats.org/officeDocument/2006/relationships/slideLayout" Target="../slideLayouts/slideLayout7.xml"/><Relationship Id="rId4" Type="http://schemas.openxmlformats.org/officeDocument/2006/relationships/tags" Target="../tags/tag43.xml"/></Relationships>
</file>

<file path=ppt/slides/_rels/slide1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8.png"/><Relationship Id="rId5" Type="http://schemas.openxmlformats.org/officeDocument/2006/relationships/slideLayout" Target="../slideLayouts/slideLayout7.xml"/><Relationship Id="rId4" Type="http://schemas.openxmlformats.org/officeDocument/2006/relationships/tags" Target="../tags/tag47.xml"/></Relationships>
</file>

<file path=ppt/slides/_rels/slide1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2.xml"/><Relationship Id="rId1" Type="http://schemas.openxmlformats.org/officeDocument/2006/relationships/tags" Target="../tags/tag5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tags" Target="../tags/tag53.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7.xml"/><Relationship Id="rId7"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6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8.xml"/><Relationship Id="rId7" Type="http://schemas.openxmlformats.org/officeDocument/2006/relationships/notesSlide" Target="../notesSlides/notesSlide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7.xml"/><Relationship Id="rId5" Type="http://schemas.openxmlformats.org/officeDocument/2006/relationships/tags" Target="../tags/tag20.xml"/><Relationship Id="rId4"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8.png"/><Relationship Id="rId5" Type="http://schemas.openxmlformats.org/officeDocument/2006/relationships/slideLayout" Target="../slideLayouts/slideLayout7.xml"/><Relationship Id="rId4"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cover">
    <p:bg>
      <p:bgPr>
        <a:solidFill>
          <a:schemeClr val="bg1"/>
        </a:solidFill>
        <a:effectLst/>
      </p:bgPr>
    </p:bg>
    <p:spTree>
      <p:nvGrpSpPr>
        <p:cNvPr id="1" name=""/>
        <p:cNvGrpSpPr/>
        <p:nvPr/>
      </p:nvGrpSpPr>
      <p:grpSpPr>
        <a:xfrm>
          <a:off x="0" y="0"/>
          <a:ext cx="0" cy="0"/>
          <a:chOff x="0" y="0"/>
          <a:chExt cx="0" cy="0"/>
        </a:xfrm>
      </p:grpSpPr>
      <p:grpSp>
        <p:nvGrpSpPr>
          <p:cNvPr id="33" name="平滑1"/>
          <p:cNvGrpSpPr/>
          <p:nvPr/>
        </p:nvGrpSpPr>
        <p:grpSpPr>
          <a:xfrm>
            <a:off x="877002" y="2184943"/>
            <a:ext cx="954185" cy="95089"/>
            <a:chOff x="6413567" y="3799683"/>
            <a:chExt cx="954185" cy="95089"/>
          </a:xfrm>
          <a:solidFill>
            <a:schemeClr val="accent1"/>
          </a:solidFill>
        </p:grpSpPr>
        <p:sp>
          <p:nvSpPr>
            <p:cNvPr id="34" name="Oval 33"/>
            <p:cNvSpPr/>
            <p:nvPr>
              <p:custDataLst>
                <p:tags r:id="rId9"/>
              </p:custDataLst>
            </p:nvPr>
          </p:nvSpPr>
          <p:spPr>
            <a:xfrm>
              <a:off x="6413567" y="3799683"/>
              <a:ext cx="95089" cy="950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Calibri"/>
                  <a:ea typeface="+mn-ea"/>
                  <a:cs typeface="+mn-cs"/>
                </a:defRPr>
              </a:lvl1pPr>
              <a:lvl2pPr marL="457200" algn="l" defTabSz="457200" rtl="0" eaLnBrk="1" latinLnBrk="0" hangingPunct="1">
                <a:defRPr sz="1800" kern="1200">
                  <a:solidFill>
                    <a:srgbClr val="FFFFFF"/>
                  </a:solidFill>
                  <a:latin typeface="Calibri"/>
                  <a:ea typeface="+mn-ea"/>
                  <a:cs typeface="+mn-cs"/>
                </a:defRPr>
              </a:lvl2pPr>
              <a:lvl3pPr marL="914400" algn="l" defTabSz="457200" rtl="0" eaLnBrk="1" latinLnBrk="0" hangingPunct="1">
                <a:defRPr sz="1800" kern="1200">
                  <a:solidFill>
                    <a:srgbClr val="FFFFFF"/>
                  </a:solidFill>
                  <a:latin typeface="Calibri"/>
                  <a:ea typeface="+mn-ea"/>
                  <a:cs typeface="+mn-cs"/>
                </a:defRPr>
              </a:lvl3pPr>
              <a:lvl4pPr marL="1371600" algn="l" defTabSz="457200" rtl="0" eaLnBrk="1" latinLnBrk="0" hangingPunct="1">
                <a:defRPr sz="1800" kern="1200">
                  <a:solidFill>
                    <a:srgbClr val="FFFFFF"/>
                  </a:solidFill>
                  <a:latin typeface="Calibri"/>
                  <a:ea typeface="+mn-ea"/>
                  <a:cs typeface="+mn-cs"/>
                </a:defRPr>
              </a:lvl4pPr>
              <a:lvl5pPr marL="1828800" algn="l" defTabSz="457200" rtl="0" eaLnBrk="1" latinLnBrk="0" hangingPunct="1">
                <a:defRPr sz="1800" kern="1200">
                  <a:solidFill>
                    <a:srgbClr val="FFFFFF"/>
                  </a:solidFill>
                  <a:latin typeface="Calibri"/>
                  <a:ea typeface="+mn-ea"/>
                  <a:cs typeface="+mn-cs"/>
                </a:defRPr>
              </a:lvl5pPr>
              <a:lvl6pPr marL="2286000" algn="l" defTabSz="457200" rtl="0" eaLnBrk="1" latinLnBrk="0" hangingPunct="1">
                <a:defRPr sz="1800" kern="1200">
                  <a:solidFill>
                    <a:srgbClr val="FFFFFF"/>
                  </a:solidFill>
                  <a:latin typeface="Calibri"/>
                  <a:ea typeface="+mn-ea"/>
                  <a:cs typeface="+mn-cs"/>
                </a:defRPr>
              </a:lvl6pPr>
              <a:lvl7pPr marL="2743200" algn="l" defTabSz="457200" rtl="0" eaLnBrk="1" latinLnBrk="0" hangingPunct="1">
                <a:defRPr sz="1800" kern="1200">
                  <a:solidFill>
                    <a:srgbClr val="FFFFFF"/>
                  </a:solidFill>
                  <a:latin typeface="Calibri"/>
                  <a:ea typeface="+mn-ea"/>
                  <a:cs typeface="+mn-cs"/>
                </a:defRPr>
              </a:lvl7pPr>
              <a:lvl8pPr marL="3200400" algn="l" defTabSz="457200" rtl="0" eaLnBrk="1" latinLnBrk="0" hangingPunct="1">
                <a:defRPr sz="1800" kern="1200">
                  <a:solidFill>
                    <a:srgbClr val="FFFFFF"/>
                  </a:solidFill>
                  <a:latin typeface="Calibri"/>
                  <a:ea typeface="+mn-ea"/>
                  <a:cs typeface="+mn-cs"/>
                </a:defRPr>
              </a:lvl8pPr>
              <a:lvl9pPr marL="3657600" algn="l" defTabSz="4572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5" name="Oval 34"/>
            <p:cNvSpPr/>
            <p:nvPr>
              <p:custDataLst>
                <p:tags r:id="rId10"/>
              </p:custDataLst>
            </p:nvPr>
          </p:nvSpPr>
          <p:spPr>
            <a:xfrm>
              <a:off x="6558841" y="3799683"/>
              <a:ext cx="95089" cy="950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Calibri"/>
                  <a:ea typeface="+mn-ea"/>
                  <a:cs typeface="+mn-cs"/>
                </a:defRPr>
              </a:lvl1pPr>
              <a:lvl2pPr marL="457200" algn="l" defTabSz="457200" rtl="0" eaLnBrk="1" latinLnBrk="0" hangingPunct="1">
                <a:defRPr sz="1800" kern="1200">
                  <a:solidFill>
                    <a:srgbClr val="FFFFFF"/>
                  </a:solidFill>
                  <a:latin typeface="Calibri"/>
                  <a:ea typeface="+mn-ea"/>
                  <a:cs typeface="+mn-cs"/>
                </a:defRPr>
              </a:lvl2pPr>
              <a:lvl3pPr marL="914400" algn="l" defTabSz="457200" rtl="0" eaLnBrk="1" latinLnBrk="0" hangingPunct="1">
                <a:defRPr sz="1800" kern="1200">
                  <a:solidFill>
                    <a:srgbClr val="FFFFFF"/>
                  </a:solidFill>
                  <a:latin typeface="Calibri"/>
                  <a:ea typeface="+mn-ea"/>
                  <a:cs typeface="+mn-cs"/>
                </a:defRPr>
              </a:lvl3pPr>
              <a:lvl4pPr marL="1371600" algn="l" defTabSz="457200" rtl="0" eaLnBrk="1" latinLnBrk="0" hangingPunct="1">
                <a:defRPr sz="1800" kern="1200">
                  <a:solidFill>
                    <a:srgbClr val="FFFFFF"/>
                  </a:solidFill>
                  <a:latin typeface="Calibri"/>
                  <a:ea typeface="+mn-ea"/>
                  <a:cs typeface="+mn-cs"/>
                </a:defRPr>
              </a:lvl4pPr>
              <a:lvl5pPr marL="1828800" algn="l" defTabSz="457200" rtl="0" eaLnBrk="1" latinLnBrk="0" hangingPunct="1">
                <a:defRPr sz="1800" kern="1200">
                  <a:solidFill>
                    <a:srgbClr val="FFFFFF"/>
                  </a:solidFill>
                  <a:latin typeface="Calibri"/>
                  <a:ea typeface="+mn-ea"/>
                  <a:cs typeface="+mn-cs"/>
                </a:defRPr>
              </a:lvl5pPr>
              <a:lvl6pPr marL="2286000" algn="l" defTabSz="457200" rtl="0" eaLnBrk="1" latinLnBrk="0" hangingPunct="1">
                <a:defRPr sz="1800" kern="1200">
                  <a:solidFill>
                    <a:srgbClr val="FFFFFF"/>
                  </a:solidFill>
                  <a:latin typeface="Calibri"/>
                  <a:ea typeface="+mn-ea"/>
                  <a:cs typeface="+mn-cs"/>
                </a:defRPr>
              </a:lvl6pPr>
              <a:lvl7pPr marL="2743200" algn="l" defTabSz="457200" rtl="0" eaLnBrk="1" latinLnBrk="0" hangingPunct="1">
                <a:defRPr sz="1800" kern="1200">
                  <a:solidFill>
                    <a:srgbClr val="FFFFFF"/>
                  </a:solidFill>
                  <a:latin typeface="Calibri"/>
                  <a:ea typeface="+mn-ea"/>
                  <a:cs typeface="+mn-cs"/>
                </a:defRPr>
              </a:lvl7pPr>
              <a:lvl8pPr marL="3200400" algn="l" defTabSz="457200" rtl="0" eaLnBrk="1" latinLnBrk="0" hangingPunct="1">
                <a:defRPr sz="1800" kern="1200">
                  <a:solidFill>
                    <a:srgbClr val="FFFFFF"/>
                  </a:solidFill>
                  <a:latin typeface="Calibri"/>
                  <a:ea typeface="+mn-ea"/>
                  <a:cs typeface="+mn-cs"/>
                </a:defRPr>
              </a:lvl8pPr>
              <a:lvl9pPr marL="3657600" algn="l" defTabSz="4572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6" name="Rounded Rectangle 24"/>
            <p:cNvSpPr/>
            <p:nvPr>
              <p:custDataLst>
                <p:tags r:id="rId11"/>
              </p:custDataLst>
            </p:nvPr>
          </p:nvSpPr>
          <p:spPr>
            <a:xfrm>
              <a:off x="6704115" y="3799683"/>
              <a:ext cx="663637" cy="9508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Calibri"/>
                  <a:ea typeface="+mn-ea"/>
                  <a:cs typeface="+mn-cs"/>
                </a:defRPr>
              </a:lvl1pPr>
              <a:lvl2pPr marL="457200" algn="l" defTabSz="457200" rtl="0" eaLnBrk="1" latinLnBrk="0" hangingPunct="1">
                <a:defRPr sz="1800" kern="1200">
                  <a:solidFill>
                    <a:srgbClr val="FFFFFF"/>
                  </a:solidFill>
                  <a:latin typeface="Calibri"/>
                  <a:ea typeface="+mn-ea"/>
                  <a:cs typeface="+mn-cs"/>
                </a:defRPr>
              </a:lvl2pPr>
              <a:lvl3pPr marL="914400" algn="l" defTabSz="457200" rtl="0" eaLnBrk="1" latinLnBrk="0" hangingPunct="1">
                <a:defRPr sz="1800" kern="1200">
                  <a:solidFill>
                    <a:srgbClr val="FFFFFF"/>
                  </a:solidFill>
                  <a:latin typeface="Calibri"/>
                  <a:ea typeface="+mn-ea"/>
                  <a:cs typeface="+mn-cs"/>
                </a:defRPr>
              </a:lvl3pPr>
              <a:lvl4pPr marL="1371600" algn="l" defTabSz="457200" rtl="0" eaLnBrk="1" latinLnBrk="0" hangingPunct="1">
                <a:defRPr sz="1800" kern="1200">
                  <a:solidFill>
                    <a:srgbClr val="FFFFFF"/>
                  </a:solidFill>
                  <a:latin typeface="Calibri"/>
                  <a:ea typeface="+mn-ea"/>
                  <a:cs typeface="+mn-cs"/>
                </a:defRPr>
              </a:lvl4pPr>
              <a:lvl5pPr marL="1828800" algn="l" defTabSz="457200" rtl="0" eaLnBrk="1" latinLnBrk="0" hangingPunct="1">
                <a:defRPr sz="1800" kern="1200">
                  <a:solidFill>
                    <a:srgbClr val="FFFFFF"/>
                  </a:solidFill>
                  <a:latin typeface="Calibri"/>
                  <a:ea typeface="+mn-ea"/>
                  <a:cs typeface="+mn-cs"/>
                </a:defRPr>
              </a:lvl5pPr>
              <a:lvl6pPr marL="2286000" algn="l" defTabSz="457200" rtl="0" eaLnBrk="1" latinLnBrk="0" hangingPunct="1">
                <a:defRPr sz="1800" kern="1200">
                  <a:solidFill>
                    <a:srgbClr val="FFFFFF"/>
                  </a:solidFill>
                  <a:latin typeface="Calibri"/>
                  <a:ea typeface="+mn-ea"/>
                  <a:cs typeface="+mn-cs"/>
                </a:defRPr>
              </a:lvl6pPr>
              <a:lvl7pPr marL="2743200" algn="l" defTabSz="457200" rtl="0" eaLnBrk="1" latinLnBrk="0" hangingPunct="1">
                <a:defRPr sz="1800" kern="1200">
                  <a:solidFill>
                    <a:srgbClr val="FFFFFF"/>
                  </a:solidFill>
                  <a:latin typeface="Calibri"/>
                  <a:ea typeface="+mn-ea"/>
                  <a:cs typeface="+mn-cs"/>
                </a:defRPr>
              </a:lvl7pPr>
              <a:lvl8pPr marL="3200400" algn="l" defTabSz="457200" rtl="0" eaLnBrk="1" latinLnBrk="0" hangingPunct="1">
                <a:defRPr sz="1800" kern="1200">
                  <a:solidFill>
                    <a:srgbClr val="FFFFFF"/>
                  </a:solidFill>
                  <a:latin typeface="Calibri"/>
                  <a:ea typeface="+mn-ea"/>
                  <a:cs typeface="+mn-cs"/>
                </a:defRPr>
              </a:lvl8pPr>
              <a:lvl9pPr marL="3657600" algn="l" defTabSz="4572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cxnSp>
        <p:nvCxnSpPr>
          <p:cNvPr id="37" name="Straight Connector 36"/>
          <p:cNvCxnSpPr/>
          <p:nvPr>
            <p:custDataLst>
              <p:tags r:id="rId1"/>
            </p:custDataLst>
          </p:nvPr>
        </p:nvCxnSpPr>
        <p:spPr>
          <a:xfrm>
            <a:off x="827088" y="711200"/>
            <a:ext cx="113649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 name="rectangle">
            <a:extLst>
              <a:ext uri="{FF2B5EF4-FFF2-40B4-BE49-F238E27FC236}">
                <a16:creationId xmlns:a16="http://schemas.microsoft.com/office/drawing/2014/main" xmlns="" id="{51F13838-FCEE-7548-09C8-1A48C2A27C7F}"/>
              </a:ext>
            </a:extLst>
          </p:cNvPr>
          <p:cNvGrpSpPr/>
          <p:nvPr/>
        </p:nvGrpSpPr>
        <p:grpSpPr>
          <a:xfrm>
            <a:off x="877002" y="6162792"/>
            <a:ext cx="716915" cy="201353"/>
            <a:chOff x="939165" y="6162792"/>
            <a:chExt cx="716915" cy="201353"/>
          </a:xfrm>
        </p:grpSpPr>
        <p:sp>
          <p:nvSpPr>
            <p:cNvPr id="117" name="rectangle4"/>
            <p:cNvSpPr/>
            <p:nvPr>
              <p:custDataLst>
                <p:tags r:id="rId4"/>
              </p:custDataLst>
            </p:nvPr>
          </p:nvSpPr>
          <p:spPr>
            <a:xfrm rot="5400000">
              <a:off x="1197291" y="6191867"/>
              <a:ext cx="201035" cy="14288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Calibri"/>
                  <a:ea typeface="+mn-ea"/>
                  <a:cs typeface="+mn-cs"/>
                </a:defRPr>
              </a:lvl1pPr>
              <a:lvl2pPr marL="457200" algn="l" defTabSz="457200" rtl="0" eaLnBrk="1" latinLnBrk="0" hangingPunct="1">
                <a:defRPr sz="1800" kern="1200">
                  <a:solidFill>
                    <a:srgbClr val="FFFFFF"/>
                  </a:solidFill>
                  <a:latin typeface="Calibri"/>
                  <a:ea typeface="+mn-ea"/>
                  <a:cs typeface="+mn-cs"/>
                </a:defRPr>
              </a:lvl2pPr>
              <a:lvl3pPr marL="914400" algn="l" defTabSz="457200" rtl="0" eaLnBrk="1" latinLnBrk="0" hangingPunct="1">
                <a:defRPr sz="1800" kern="1200">
                  <a:solidFill>
                    <a:srgbClr val="FFFFFF"/>
                  </a:solidFill>
                  <a:latin typeface="Calibri"/>
                  <a:ea typeface="+mn-ea"/>
                  <a:cs typeface="+mn-cs"/>
                </a:defRPr>
              </a:lvl3pPr>
              <a:lvl4pPr marL="1371600" algn="l" defTabSz="457200" rtl="0" eaLnBrk="1" latinLnBrk="0" hangingPunct="1">
                <a:defRPr sz="1800" kern="1200">
                  <a:solidFill>
                    <a:srgbClr val="FFFFFF"/>
                  </a:solidFill>
                  <a:latin typeface="Calibri"/>
                  <a:ea typeface="+mn-ea"/>
                  <a:cs typeface="+mn-cs"/>
                </a:defRPr>
              </a:lvl4pPr>
              <a:lvl5pPr marL="1828800" algn="l" defTabSz="457200" rtl="0" eaLnBrk="1" latinLnBrk="0" hangingPunct="1">
                <a:defRPr sz="1800" kern="1200">
                  <a:solidFill>
                    <a:srgbClr val="FFFFFF"/>
                  </a:solidFill>
                  <a:latin typeface="Calibri"/>
                  <a:ea typeface="+mn-ea"/>
                  <a:cs typeface="+mn-cs"/>
                </a:defRPr>
              </a:lvl5pPr>
              <a:lvl6pPr marL="2286000" algn="l" defTabSz="457200" rtl="0" eaLnBrk="1" latinLnBrk="0" hangingPunct="1">
                <a:defRPr sz="1800" kern="1200">
                  <a:solidFill>
                    <a:srgbClr val="FFFFFF"/>
                  </a:solidFill>
                  <a:latin typeface="Calibri"/>
                  <a:ea typeface="+mn-ea"/>
                  <a:cs typeface="+mn-cs"/>
                </a:defRPr>
              </a:lvl6pPr>
              <a:lvl7pPr marL="2743200" algn="l" defTabSz="457200" rtl="0" eaLnBrk="1" latinLnBrk="0" hangingPunct="1">
                <a:defRPr sz="1800" kern="1200">
                  <a:solidFill>
                    <a:srgbClr val="FFFFFF"/>
                  </a:solidFill>
                  <a:latin typeface="Calibri"/>
                  <a:ea typeface="+mn-ea"/>
                  <a:cs typeface="+mn-cs"/>
                </a:defRPr>
              </a:lvl7pPr>
              <a:lvl8pPr marL="3200400" algn="l" defTabSz="457200" rtl="0" eaLnBrk="1" latinLnBrk="0" hangingPunct="1">
                <a:defRPr sz="1800" kern="1200">
                  <a:solidFill>
                    <a:srgbClr val="FFFFFF"/>
                  </a:solidFill>
                  <a:latin typeface="Calibri"/>
                  <a:ea typeface="+mn-ea"/>
                  <a:cs typeface="+mn-cs"/>
                </a:defRPr>
              </a:lvl8pPr>
              <a:lvl9pPr marL="3657600" algn="l" defTabSz="457200" rtl="0" eaLnBrk="1" latinLnBrk="0" hangingPunct="1">
                <a:defRPr sz="1800" kern="1200">
                  <a:solidFill>
                    <a:srgbClr val="FFFFFF"/>
                  </a:solidFill>
                  <a:latin typeface="Calibri"/>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118" name="rectangle2"/>
            <p:cNvSpPr/>
            <p:nvPr>
              <p:custDataLst>
                <p:tags r:id="rId5"/>
              </p:custDataLst>
            </p:nvPr>
          </p:nvSpPr>
          <p:spPr>
            <a:xfrm rot="5400000">
              <a:off x="1340881" y="6191867"/>
              <a:ext cx="201035" cy="142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Calibri"/>
                  <a:ea typeface="+mn-ea"/>
                  <a:cs typeface="+mn-cs"/>
                </a:defRPr>
              </a:lvl1pPr>
              <a:lvl2pPr marL="457200" algn="l" defTabSz="457200" rtl="0" eaLnBrk="1" latinLnBrk="0" hangingPunct="1">
                <a:defRPr sz="1800" kern="1200">
                  <a:solidFill>
                    <a:srgbClr val="FFFFFF"/>
                  </a:solidFill>
                  <a:latin typeface="Calibri"/>
                  <a:ea typeface="+mn-ea"/>
                  <a:cs typeface="+mn-cs"/>
                </a:defRPr>
              </a:lvl2pPr>
              <a:lvl3pPr marL="914400" algn="l" defTabSz="457200" rtl="0" eaLnBrk="1" latinLnBrk="0" hangingPunct="1">
                <a:defRPr sz="1800" kern="1200">
                  <a:solidFill>
                    <a:srgbClr val="FFFFFF"/>
                  </a:solidFill>
                  <a:latin typeface="Calibri"/>
                  <a:ea typeface="+mn-ea"/>
                  <a:cs typeface="+mn-cs"/>
                </a:defRPr>
              </a:lvl3pPr>
              <a:lvl4pPr marL="1371600" algn="l" defTabSz="457200" rtl="0" eaLnBrk="1" latinLnBrk="0" hangingPunct="1">
                <a:defRPr sz="1800" kern="1200">
                  <a:solidFill>
                    <a:srgbClr val="FFFFFF"/>
                  </a:solidFill>
                  <a:latin typeface="Calibri"/>
                  <a:ea typeface="+mn-ea"/>
                  <a:cs typeface="+mn-cs"/>
                </a:defRPr>
              </a:lvl4pPr>
              <a:lvl5pPr marL="1828800" algn="l" defTabSz="457200" rtl="0" eaLnBrk="1" latinLnBrk="0" hangingPunct="1">
                <a:defRPr sz="1800" kern="1200">
                  <a:solidFill>
                    <a:srgbClr val="FFFFFF"/>
                  </a:solidFill>
                  <a:latin typeface="Calibri"/>
                  <a:ea typeface="+mn-ea"/>
                  <a:cs typeface="+mn-cs"/>
                </a:defRPr>
              </a:lvl5pPr>
              <a:lvl6pPr marL="2286000" algn="l" defTabSz="457200" rtl="0" eaLnBrk="1" latinLnBrk="0" hangingPunct="1">
                <a:defRPr sz="1800" kern="1200">
                  <a:solidFill>
                    <a:srgbClr val="FFFFFF"/>
                  </a:solidFill>
                  <a:latin typeface="Calibri"/>
                  <a:ea typeface="+mn-ea"/>
                  <a:cs typeface="+mn-cs"/>
                </a:defRPr>
              </a:lvl6pPr>
              <a:lvl7pPr marL="2743200" algn="l" defTabSz="457200" rtl="0" eaLnBrk="1" latinLnBrk="0" hangingPunct="1">
                <a:defRPr sz="1800" kern="1200">
                  <a:solidFill>
                    <a:srgbClr val="FFFFFF"/>
                  </a:solidFill>
                  <a:latin typeface="Calibri"/>
                  <a:ea typeface="+mn-ea"/>
                  <a:cs typeface="+mn-cs"/>
                </a:defRPr>
              </a:lvl7pPr>
              <a:lvl8pPr marL="3200400" algn="l" defTabSz="457200" rtl="0" eaLnBrk="1" latinLnBrk="0" hangingPunct="1">
                <a:defRPr sz="1800" kern="1200">
                  <a:solidFill>
                    <a:srgbClr val="FFFFFF"/>
                  </a:solidFill>
                  <a:latin typeface="Calibri"/>
                  <a:ea typeface="+mn-ea"/>
                  <a:cs typeface="+mn-cs"/>
                </a:defRPr>
              </a:lvl8pPr>
              <a:lvl9pPr marL="3657600" algn="l" defTabSz="457200" rtl="0" eaLnBrk="1" latinLnBrk="0" hangingPunct="1">
                <a:defRPr sz="1800" kern="1200">
                  <a:solidFill>
                    <a:srgbClr val="FFFFFF"/>
                  </a:solidFill>
                  <a:latin typeface="Calibri"/>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119" name="rectangle5"/>
            <p:cNvSpPr/>
            <p:nvPr>
              <p:custDataLst>
                <p:tags r:id="rId6"/>
              </p:custDataLst>
            </p:nvPr>
          </p:nvSpPr>
          <p:spPr>
            <a:xfrm rot="5400000">
              <a:off x="1484119" y="6191867"/>
              <a:ext cx="201035" cy="142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Calibri"/>
                  <a:ea typeface="+mn-ea"/>
                  <a:cs typeface="+mn-cs"/>
                </a:defRPr>
              </a:lvl1pPr>
              <a:lvl2pPr marL="457200" algn="l" defTabSz="457200" rtl="0" eaLnBrk="1" latinLnBrk="0" hangingPunct="1">
                <a:defRPr sz="1800" kern="1200">
                  <a:solidFill>
                    <a:srgbClr val="FFFFFF"/>
                  </a:solidFill>
                  <a:latin typeface="Calibri"/>
                  <a:ea typeface="+mn-ea"/>
                  <a:cs typeface="+mn-cs"/>
                </a:defRPr>
              </a:lvl2pPr>
              <a:lvl3pPr marL="914400" algn="l" defTabSz="457200" rtl="0" eaLnBrk="1" latinLnBrk="0" hangingPunct="1">
                <a:defRPr sz="1800" kern="1200">
                  <a:solidFill>
                    <a:srgbClr val="FFFFFF"/>
                  </a:solidFill>
                  <a:latin typeface="Calibri"/>
                  <a:ea typeface="+mn-ea"/>
                  <a:cs typeface="+mn-cs"/>
                </a:defRPr>
              </a:lvl3pPr>
              <a:lvl4pPr marL="1371600" algn="l" defTabSz="457200" rtl="0" eaLnBrk="1" latinLnBrk="0" hangingPunct="1">
                <a:defRPr sz="1800" kern="1200">
                  <a:solidFill>
                    <a:srgbClr val="FFFFFF"/>
                  </a:solidFill>
                  <a:latin typeface="Calibri"/>
                  <a:ea typeface="+mn-ea"/>
                  <a:cs typeface="+mn-cs"/>
                </a:defRPr>
              </a:lvl4pPr>
              <a:lvl5pPr marL="1828800" algn="l" defTabSz="457200" rtl="0" eaLnBrk="1" latinLnBrk="0" hangingPunct="1">
                <a:defRPr sz="1800" kern="1200">
                  <a:solidFill>
                    <a:srgbClr val="FFFFFF"/>
                  </a:solidFill>
                  <a:latin typeface="Calibri"/>
                  <a:ea typeface="+mn-ea"/>
                  <a:cs typeface="+mn-cs"/>
                </a:defRPr>
              </a:lvl5pPr>
              <a:lvl6pPr marL="2286000" algn="l" defTabSz="457200" rtl="0" eaLnBrk="1" latinLnBrk="0" hangingPunct="1">
                <a:defRPr sz="1800" kern="1200">
                  <a:solidFill>
                    <a:srgbClr val="FFFFFF"/>
                  </a:solidFill>
                  <a:latin typeface="Calibri"/>
                  <a:ea typeface="+mn-ea"/>
                  <a:cs typeface="+mn-cs"/>
                </a:defRPr>
              </a:lvl6pPr>
              <a:lvl7pPr marL="2743200" algn="l" defTabSz="457200" rtl="0" eaLnBrk="1" latinLnBrk="0" hangingPunct="1">
                <a:defRPr sz="1800" kern="1200">
                  <a:solidFill>
                    <a:srgbClr val="FFFFFF"/>
                  </a:solidFill>
                  <a:latin typeface="Calibri"/>
                  <a:ea typeface="+mn-ea"/>
                  <a:cs typeface="+mn-cs"/>
                </a:defRPr>
              </a:lvl7pPr>
              <a:lvl8pPr marL="3200400" algn="l" defTabSz="457200" rtl="0" eaLnBrk="1" latinLnBrk="0" hangingPunct="1">
                <a:defRPr sz="1800" kern="1200">
                  <a:solidFill>
                    <a:srgbClr val="FFFFFF"/>
                  </a:solidFill>
                  <a:latin typeface="Calibri"/>
                  <a:ea typeface="+mn-ea"/>
                  <a:cs typeface="+mn-cs"/>
                </a:defRPr>
              </a:lvl8pPr>
              <a:lvl9pPr marL="3657600" algn="l" defTabSz="457200" rtl="0" eaLnBrk="1" latinLnBrk="0" hangingPunct="1">
                <a:defRPr sz="1800" kern="1200">
                  <a:solidFill>
                    <a:srgbClr val="FFFFFF"/>
                  </a:solidFill>
                  <a:latin typeface="Calibri"/>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4" name="rectangle1"/>
            <p:cNvSpPr/>
            <p:nvPr>
              <p:custDataLst>
                <p:tags r:id="rId7"/>
              </p:custDataLst>
            </p:nvPr>
          </p:nvSpPr>
          <p:spPr>
            <a:xfrm rot="5400000">
              <a:off x="910090" y="6192184"/>
              <a:ext cx="201035" cy="14288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Calibri"/>
                  <a:ea typeface="+mn-ea"/>
                  <a:cs typeface="+mn-cs"/>
                </a:defRPr>
              </a:lvl1pPr>
              <a:lvl2pPr marL="457200" algn="l" defTabSz="457200" rtl="0" eaLnBrk="1" latinLnBrk="0" hangingPunct="1">
                <a:defRPr sz="1800" kern="1200">
                  <a:solidFill>
                    <a:srgbClr val="FFFFFF"/>
                  </a:solidFill>
                  <a:latin typeface="Calibri"/>
                  <a:ea typeface="+mn-ea"/>
                  <a:cs typeface="+mn-cs"/>
                </a:defRPr>
              </a:lvl2pPr>
              <a:lvl3pPr marL="914400" algn="l" defTabSz="457200" rtl="0" eaLnBrk="1" latinLnBrk="0" hangingPunct="1">
                <a:defRPr sz="1800" kern="1200">
                  <a:solidFill>
                    <a:srgbClr val="FFFFFF"/>
                  </a:solidFill>
                  <a:latin typeface="Calibri"/>
                  <a:ea typeface="+mn-ea"/>
                  <a:cs typeface="+mn-cs"/>
                </a:defRPr>
              </a:lvl3pPr>
              <a:lvl4pPr marL="1371600" algn="l" defTabSz="457200" rtl="0" eaLnBrk="1" latinLnBrk="0" hangingPunct="1">
                <a:defRPr sz="1800" kern="1200">
                  <a:solidFill>
                    <a:srgbClr val="FFFFFF"/>
                  </a:solidFill>
                  <a:latin typeface="Calibri"/>
                  <a:ea typeface="+mn-ea"/>
                  <a:cs typeface="+mn-cs"/>
                </a:defRPr>
              </a:lvl4pPr>
              <a:lvl5pPr marL="1828800" algn="l" defTabSz="457200" rtl="0" eaLnBrk="1" latinLnBrk="0" hangingPunct="1">
                <a:defRPr sz="1800" kern="1200">
                  <a:solidFill>
                    <a:srgbClr val="FFFFFF"/>
                  </a:solidFill>
                  <a:latin typeface="Calibri"/>
                  <a:ea typeface="+mn-ea"/>
                  <a:cs typeface="+mn-cs"/>
                </a:defRPr>
              </a:lvl5pPr>
              <a:lvl6pPr marL="2286000" algn="l" defTabSz="457200" rtl="0" eaLnBrk="1" latinLnBrk="0" hangingPunct="1">
                <a:defRPr sz="1800" kern="1200">
                  <a:solidFill>
                    <a:srgbClr val="FFFFFF"/>
                  </a:solidFill>
                  <a:latin typeface="Calibri"/>
                  <a:ea typeface="+mn-ea"/>
                  <a:cs typeface="+mn-cs"/>
                </a:defRPr>
              </a:lvl6pPr>
              <a:lvl7pPr marL="2743200" algn="l" defTabSz="457200" rtl="0" eaLnBrk="1" latinLnBrk="0" hangingPunct="1">
                <a:defRPr sz="1800" kern="1200">
                  <a:solidFill>
                    <a:srgbClr val="FFFFFF"/>
                  </a:solidFill>
                  <a:latin typeface="Calibri"/>
                  <a:ea typeface="+mn-ea"/>
                  <a:cs typeface="+mn-cs"/>
                </a:defRPr>
              </a:lvl7pPr>
              <a:lvl8pPr marL="3200400" algn="l" defTabSz="457200" rtl="0" eaLnBrk="1" latinLnBrk="0" hangingPunct="1">
                <a:defRPr sz="1800" kern="1200">
                  <a:solidFill>
                    <a:srgbClr val="FFFFFF"/>
                  </a:solidFill>
                  <a:latin typeface="Calibri"/>
                  <a:ea typeface="+mn-ea"/>
                  <a:cs typeface="+mn-cs"/>
                </a:defRPr>
              </a:lvl8pPr>
              <a:lvl9pPr marL="3657600" algn="l" defTabSz="457200" rtl="0" eaLnBrk="1" latinLnBrk="0" hangingPunct="1">
                <a:defRPr sz="1800" kern="1200">
                  <a:solidFill>
                    <a:srgbClr val="FFFFFF"/>
                  </a:solidFill>
                  <a:latin typeface="Calibri"/>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5" name="rectangle3"/>
            <p:cNvSpPr/>
            <p:nvPr>
              <p:custDataLst>
                <p:tags r:id="rId8"/>
              </p:custDataLst>
            </p:nvPr>
          </p:nvSpPr>
          <p:spPr>
            <a:xfrm rot="5400000">
              <a:off x="1053680" y="6192184"/>
              <a:ext cx="201035" cy="142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FFFFFF"/>
                  </a:solidFill>
                  <a:latin typeface="Calibri"/>
                  <a:ea typeface="+mn-ea"/>
                  <a:cs typeface="+mn-cs"/>
                </a:defRPr>
              </a:lvl1pPr>
              <a:lvl2pPr marL="457200" algn="l" defTabSz="457200" rtl="0" eaLnBrk="1" latinLnBrk="0" hangingPunct="1">
                <a:defRPr sz="1800" kern="1200">
                  <a:solidFill>
                    <a:srgbClr val="FFFFFF"/>
                  </a:solidFill>
                  <a:latin typeface="Calibri"/>
                  <a:ea typeface="+mn-ea"/>
                  <a:cs typeface="+mn-cs"/>
                </a:defRPr>
              </a:lvl2pPr>
              <a:lvl3pPr marL="914400" algn="l" defTabSz="457200" rtl="0" eaLnBrk="1" latinLnBrk="0" hangingPunct="1">
                <a:defRPr sz="1800" kern="1200">
                  <a:solidFill>
                    <a:srgbClr val="FFFFFF"/>
                  </a:solidFill>
                  <a:latin typeface="Calibri"/>
                  <a:ea typeface="+mn-ea"/>
                  <a:cs typeface="+mn-cs"/>
                </a:defRPr>
              </a:lvl3pPr>
              <a:lvl4pPr marL="1371600" algn="l" defTabSz="457200" rtl="0" eaLnBrk="1" latinLnBrk="0" hangingPunct="1">
                <a:defRPr sz="1800" kern="1200">
                  <a:solidFill>
                    <a:srgbClr val="FFFFFF"/>
                  </a:solidFill>
                  <a:latin typeface="Calibri"/>
                  <a:ea typeface="+mn-ea"/>
                  <a:cs typeface="+mn-cs"/>
                </a:defRPr>
              </a:lvl4pPr>
              <a:lvl5pPr marL="1828800" algn="l" defTabSz="457200" rtl="0" eaLnBrk="1" latinLnBrk="0" hangingPunct="1">
                <a:defRPr sz="1800" kern="1200">
                  <a:solidFill>
                    <a:srgbClr val="FFFFFF"/>
                  </a:solidFill>
                  <a:latin typeface="Calibri"/>
                  <a:ea typeface="+mn-ea"/>
                  <a:cs typeface="+mn-cs"/>
                </a:defRPr>
              </a:lvl5pPr>
              <a:lvl6pPr marL="2286000" algn="l" defTabSz="457200" rtl="0" eaLnBrk="1" latinLnBrk="0" hangingPunct="1">
                <a:defRPr sz="1800" kern="1200">
                  <a:solidFill>
                    <a:srgbClr val="FFFFFF"/>
                  </a:solidFill>
                  <a:latin typeface="Calibri"/>
                  <a:ea typeface="+mn-ea"/>
                  <a:cs typeface="+mn-cs"/>
                </a:defRPr>
              </a:lvl6pPr>
              <a:lvl7pPr marL="2743200" algn="l" defTabSz="457200" rtl="0" eaLnBrk="1" latinLnBrk="0" hangingPunct="1">
                <a:defRPr sz="1800" kern="1200">
                  <a:solidFill>
                    <a:srgbClr val="FFFFFF"/>
                  </a:solidFill>
                  <a:latin typeface="Calibri"/>
                  <a:ea typeface="+mn-ea"/>
                  <a:cs typeface="+mn-cs"/>
                </a:defRPr>
              </a:lvl7pPr>
              <a:lvl8pPr marL="3200400" algn="l" defTabSz="457200" rtl="0" eaLnBrk="1" latinLnBrk="0" hangingPunct="1">
                <a:defRPr sz="1800" kern="1200">
                  <a:solidFill>
                    <a:srgbClr val="FFFFFF"/>
                  </a:solidFill>
                  <a:latin typeface="Calibri"/>
                  <a:ea typeface="+mn-ea"/>
                  <a:cs typeface="+mn-cs"/>
                </a:defRPr>
              </a:lvl8pPr>
              <a:lvl9pPr marL="3657600" algn="l" defTabSz="457200" rtl="0" eaLnBrk="1" latinLnBrk="0" hangingPunct="1">
                <a:defRPr sz="1800" kern="1200">
                  <a:solidFill>
                    <a:srgbClr val="FFFFFF"/>
                  </a:solidFill>
                  <a:latin typeface="Calibri"/>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grpSp>
      <p:grpSp>
        <p:nvGrpSpPr>
          <p:cNvPr id="8" name="组合 7">
            <a:extLst>
              <a:ext uri="{FF2B5EF4-FFF2-40B4-BE49-F238E27FC236}">
                <a16:creationId xmlns:a16="http://schemas.microsoft.com/office/drawing/2014/main" xmlns="" id="{E84CD2C1-50A1-1085-E7FE-BAE125769515}"/>
              </a:ext>
            </a:extLst>
          </p:cNvPr>
          <p:cNvGrpSpPr/>
          <p:nvPr/>
        </p:nvGrpSpPr>
        <p:grpSpPr>
          <a:xfrm>
            <a:off x="8282067" y="1341746"/>
            <a:ext cx="3654029" cy="5516253"/>
            <a:chOff x="8282067" y="1341746"/>
            <a:chExt cx="3654029" cy="5516253"/>
          </a:xfrm>
        </p:grpSpPr>
        <p:sp>
          <p:nvSpPr>
            <p:cNvPr id="27" name="Freeform: Shape 25"/>
            <p:cNvSpPr/>
            <p:nvPr>
              <p:custDataLst>
                <p:tags r:id="rId3"/>
              </p:custDataLst>
            </p:nvPr>
          </p:nvSpPr>
          <p:spPr>
            <a:xfrm flipH="1">
              <a:off x="11597005" y="6341110"/>
              <a:ext cx="339090" cy="340360"/>
            </a:xfrm>
            <a:custGeom>
              <a:avLst/>
              <a:gdLst>
                <a:gd name="connsiteX0" fmla="*/ 316376 w 718878"/>
                <a:gd name="connsiteY0" fmla="*/ 634637 h 719819"/>
                <a:gd name="connsiteX1" fmla="*/ 401558 w 718878"/>
                <a:gd name="connsiteY1" fmla="*/ 634637 h 719819"/>
                <a:gd name="connsiteX2" fmla="*/ 401558 w 718878"/>
                <a:gd name="connsiteY2" fmla="*/ 719819 h 719819"/>
                <a:gd name="connsiteX3" fmla="*/ 316376 w 718878"/>
                <a:gd name="connsiteY3" fmla="*/ 719819 h 719819"/>
                <a:gd name="connsiteX4" fmla="*/ 632753 w 718878"/>
                <a:gd name="connsiteY4" fmla="*/ 634636 h 719819"/>
                <a:gd name="connsiteX5" fmla="*/ 717935 w 718878"/>
                <a:gd name="connsiteY5" fmla="*/ 634636 h 719819"/>
                <a:gd name="connsiteX6" fmla="*/ 717935 w 718878"/>
                <a:gd name="connsiteY6" fmla="*/ 719818 h 719819"/>
                <a:gd name="connsiteX7" fmla="*/ 632753 w 718878"/>
                <a:gd name="connsiteY7" fmla="*/ 719818 h 719819"/>
                <a:gd name="connsiteX8" fmla="*/ 0 w 718878"/>
                <a:gd name="connsiteY8" fmla="*/ 634636 h 719819"/>
                <a:gd name="connsiteX9" fmla="*/ 85182 w 718878"/>
                <a:gd name="connsiteY9" fmla="*/ 634636 h 719819"/>
                <a:gd name="connsiteX10" fmla="*/ 85182 w 718878"/>
                <a:gd name="connsiteY10" fmla="*/ 719818 h 719819"/>
                <a:gd name="connsiteX11" fmla="*/ 0 w 718878"/>
                <a:gd name="connsiteY11" fmla="*/ 719818 h 719819"/>
                <a:gd name="connsiteX12" fmla="*/ 632756 w 718878"/>
                <a:gd name="connsiteY12" fmla="*/ 317318 h 719819"/>
                <a:gd name="connsiteX13" fmla="*/ 717938 w 718878"/>
                <a:gd name="connsiteY13" fmla="*/ 317318 h 719819"/>
                <a:gd name="connsiteX14" fmla="*/ 717938 w 718878"/>
                <a:gd name="connsiteY14" fmla="*/ 402500 h 719819"/>
                <a:gd name="connsiteX15" fmla="*/ 632756 w 718878"/>
                <a:gd name="connsiteY15" fmla="*/ 402500 h 719819"/>
                <a:gd name="connsiteX16" fmla="*/ 316378 w 718878"/>
                <a:gd name="connsiteY16" fmla="*/ 317318 h 719819"/>
                <a:gd name="connsiteX17" fmla="*/ 401560 w 718878"/>
                <a:gd name="connsiteY17" fmla="*/ 317318 h 719819"/>
                <a:gd name="connsiteX18" fmla="*/ 401560 w 718878"/>
                <a:gd name="connsiteY18" fmla="*/ 402500 h 719819"/>
                <a:gd name="connsiteX19" fmla="*/ 316378 w 718878"/>
                <a:gd name="connsiteY19" fmla="*/ 402500 h 719819"/>
                <a:gd name="connsiteX20" fmla="*/ 0 w 718878"/>
                <a:gd name="connsiteY20" fmla="*/ 317318 h 719819"/>
                <a:gd name="connsiteX21" fmla="*/ 85182 w 718878"/>
                <a:gd name="connsiteY21" fmla="*/ 317318 h 719819"/>
                <a:gd name="connsiteX22" fmla="*/ 85182 w 718878"/>
                <a:gd name="connsiteY22" fmla="*/ 402500 h 719819"/>
                <a:gd name="connsiteX23" fmla="*/ 0 w 718878"/>
                <a:gd name="connsiteY23" fmla="*/ 402500 h 719819"/>
                <a:gd name="connsiteX24" fmla="*/ 633696 w 718878"/>
                <a:gd name="connsiteY24" fmla="*/ 0 h 719819"/>
                <a:gd name="connsiteX25" fmla="*/ 718878 w 718878"/>
                <a:gd name="connsiteY25" fmla="*/ 0 h 719819"/>
                <a:gd name="connsiteX26" fmla="*/ 718878 w 718878"/>
                <a:gd name="connsiteY26" fmla="*/ 85182 h 719819"/>
                <a:gd name="connsiteX27" fmla="*/ 633696 w 718878"/>
                <a:gd name="connsiteY27" fmla="*/ 85182 h 719819"/>
                <a:gd name="connsiteX28" fmla="*/ 316378 w 718878"/>
                <a:gd name="connsiteY28" fmla="*/ 0 h 719819"/>
                <a:gd name="connsiteX29" fmla="*/ 401560 w 718878"/>
                <a:gd name="connsiteY29" fmla="*/ 0 h 719819"/>
                <a:gd name="connsiteX30" fmla="*/ 401560 w 718878"/>
                <a:gd name="connsiteY30" fmla="*/ 85182 h 719819"/>
                <a:gd name="connsiteX31" fmla="*/ 316378 w 718878"/>
                <a:gd name="connsiteY31" fmla="*/ 85182 h 719819"/>
                <a:gd name="connsiteX32" fmla="*/ 0 w 718878"/>
                <a:gd name="connsiteY32" fmla="*/ 0 h 719819"/>
                <a:gd name="connsiteX33" fmla="*/ 85182 w 718878"/>
                <a:gd name="connsiteY33" fmla="*/ 0 h 719819"/>
                <a:gd name="connsiteX34" fmla="*/ 85182 w 718878"/>
                <a:gd name="connsiteY34" fmla="*/ 85182 h 719819"/>
                <a:gd name="connsiteX35" fmla="*/ 0 w 718878"/>
                <a:gd name="connsiteY35" fmla="*/ 85182 h 71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8878" h="719819">
                  <a:moveTo>
                    <a:pt x="316376" y="634637"/>
                  </a:moveTo>
                  <a:lnTo>
                    <a:pt x="401558" y="634637"/>
                  </a:lnTo>
                  <a:lnTo>
                    <a:pt x="401558" y="719819"/>
                  </a:lnTo>
                  <a:lnTo>
                    <a:pt x="316376" y="719819"/>
                  </a:lnTo>
                  <a:close/>
                  <a:moveTo>
                    <a:pt x="632753" y="634636"/>
                  </a:moveTo>
                  <a:lnTo>
                    <a:pt x="717935" y="634636"/>
                  </a:lnTo>
                  <a:lnTo>
                    <a:pt x="717935" y="719818"/>
                  </a:lnTo>
                  <a:lnTo>
                    <a:pt x="632753" y="719818"/>
                  </a:lnTo>
                  <a:close/>
                  <a:moveTo>
                    <a:pt x="0" y="634636"/>
                  </a:moveTo>
                  <a:lnTo>
                    <a:pt x="85182" y="634636"/>
                  </a:lnTo>
                  <a:lnTo>
                    <a:pt x="85182" y="719818"/>
                  </a:lnTo>
                  <a:lnTo>
                    <a:pt x="0" y="719818"/>
                  </a:lnTo>
                  <a:close/>
                  <a:moveTo>
                    <a:pt x="632756" y="317318"/>
                  </a:moveTo>
                  <a:lnTo>
                    <a:pt x="717938" y="317318"/>
                  </a:lnTo>
                  <a:lnTo>
                    <a:pt x="717938" y="402500"/>
                  </a:lnTo>
                  <a:lnTo>
                    <a:pt x="632756" y="402500"/>
                  </a:lnTo>
                  <a:close/>
                  <a:moveTo>
                    <a:pt x="316378" y="317318"/>
                  </a:moveTo>
                  <a:lnTo>
                    <a:pt x="401560" y="317318"/>
                  </a:lnTo>
                  <a:lnTo>
                    <a:pt x="401560" y="402500"/>
                  </a:lnTo>
                  <a:lnTo>
                    <a:pt x="316378" y="402500"/>
                  </a:lnTo>
                  <a:close/>
                  <a:moveTo>
                    <a:pt x="0" y="317318"/>
                  </a:moveTo>
                  <a:lnTo>
                    <a:pt x="85182" y="317318"/>
                  </a:lnTo>
                  <a:lnTo>
                    <a:pt x="85182" y="402500"/>
                  </a:lnTo>
                  <a:lnTo>
                    <a:pt x="0" y="402500"/>
                  </a:lnTo>
                  <a:close/>
                  <a:moveTo>
                    <a:pt x="633696" y="0"/>
                  </a:moveTo>
                  <a:lnTo>
                    <a:pt x="718878" y="0"/>
                  </a:lnTo>
                  <a:lnTo>
                    <a:pt x="718878" y="85182"/>
                  </a:lnTo>
                  <a:lnTo>
                    <a:pt x="633696" y="85182"/>
                  </a:lnTo>
                  <a:close/>
                  <a:moveTo>
                    <a:pt x="316378" y="0"/>
                  </a:moveTo>
                  <a:lnTo>
                    <a:pt x="401560" y="0"/>
                  </a:lnTo>
                  <a:lnTo>
                    <a:pt x="401560" y="85182"/>
                  </a:lnTo>
                  <a:lnTo>
                    <a:pt x="316378" y="85182"/>
                  </a:lnTo>
                  <a:close/>
                  <a:moveTo>
                    <a:pt x="0" y="0"/>
                  </a:moveTo>
                  <a:lnTo>
                    <a:pt x="85182" y="0"/>
                  </a:lnTo>
                  <a:lnTo>
                    <a:pt x="85182" y="85182"/>
                  </a:lnTo>
                  <a:lnTo>
                    <a:pt x="0" y="851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rgbClr val="FFFFFF"/>
                  </a:solidFill>
                  <a:latin typeface="Calibri"/>
                  <a:ea typeface="+mn-ea"/>
                  <a:cs typeface="+mn-cs"/>
                </a:defRPr>
              </a:lvl1pPr>
              <a:lvl2pPr marL="457200" algn="l" defTabSz="457200" rtl="0" eaLnBrk="1" latinLnBrk="0" hangingPunct="1">
                <a:defRPr sz="1800" kern="1200">
                  <a:solidFill>
                    <a:srgbClr val="FFFFFF"/>
                  </a:solidFill>
                  <a:latin typeface="Calibri"/>
                  <a:ea typeface="+mn-ea"/>
                  <a:cs typeface="+mn-cs"/>
                </a:defRPr>
              </a:lvl2pPr>
              <a:lvl3pPr marL="914400" algn="l" defTabSz="457200" rtl="0" eaLnBrk="1" latinLnBrk="0" hangingPunct="1">
                <a:defRPr sz="1800" kern="1200">
                  <a:solidFill>
                    <a:srgbClr val="FFFFFF"/>
                  </a:solidFill>
                  <a:latin typeface="Calibri"/>
                  <a:ea typeface="+mn-ea"/>
                  <a:cs typeface="+mn-cs"/>
                </a:defRPr>
              </a:lvl3pPr>
              <a:lvl4pPr marL="1371600" algn="l" defTabSz="457200" rtl="0" eaLnBrk="1" latinLnBrk="0" hangingPunct="1">
                <a:defRPr sz="1800" kern="1200">
                  <a:solidFill>
                    <a:srgbClr val="FFFFFF"/>
                  </a:solidFill>
                  <a:latin typeface="Calibri"/>
                  <a:ea typeface="+mn-ea"/>
                  <a:cs typeface="+mn-cs"/>
                </a:defRPr>
              </a:lvl4pPr>
              <a:lvl5pPr marL="1828800" algn="l" defTabSz="457200" rtl="0" eaLnBrk="1" latinLnBrk="0" hangingPunct="1">
                <a:defRPr sz="1800" kern="1200">
                  <a:solidFill>
                    <a:srgbClr val="FFFFFF"/>
                  </a:solidFill>
                  <a:latin typeface="Calibri"/>
                  <a:ea typeface="+mn-ea"/>
                  <a:cs typeface="+mn-cs"/>
                </a:defRPr>
              </a:lvl5pPr>
              <a:lvl6pPr marL="2286000" algn="l" defTabSz="457200" rtl="0" eaLnBrk="1" latinLnBrk="0" hangingPunct="1">
                <a:defRPr sz="1800" kern="1200">
                  <a:solidFill>
                    <a:srgbClr val="FFFFFF"/>
                  </a:solidFill>
                  <a:latin typeface="Calibri"/>
                  <a:ea typeface="+mn-ea"/>
                  <a:cs typeface="+mn-cs"/>
                </a:defRPr>
              </a:lvl6pPr>
              <a:lvl7pPr marL="2743200" algn="l" defTabSz="457200" rtl="0" eaLnBrk="1" latinLnBrk="0" hangingPunct="1">
                <a:defRPr sz="1800" kern="1200">
                  <a:solidFill>
                    <a:srgbClr val="FFFFFF"/>
                  </a:solidFill>
                  <a:latin typeface="Calibri"/>
                  <a:ea typeface="+mn-ea"/>
                  <a:cs typeface="+mn-cs"/>
                </a:defRPr>
              </a:lvl7pPr>
              <a:lvl8pPr marL="3200400" algn="l" defTabSz="457200" rtl="0" eaLnBrk="1" latinLnBrk="0" hangingPunct="1">
                <a:defRPr sz="1800" kern="1200">
                  <a:solidFill>
                    <a:srgbClr val="FFFFFF"/>
                  </a:solidFill>
                  <a:latin typeface="Calibri"/>
                  <a:ea typeface="+mn-ea"/>
                  <a:cs typeface="+mn-cs"/>
                </a:defRPr>
              </a:lvl8pPr>
              <a:lvl9pPr marL="3657600" algn="l" defTabSz="4572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112" name="组合 111">
              <a:extLst>
                <a:ext uri="{FF2B5EF4-FFF2-40B4-BE49-F238E27FC236}">
                  <a16:creationId xmlns:a16="http://schemas.microsoft.com/office/drawing/2014/main" xmlns="" id="{7CAD39FE-D6B3-B57B-8A90-67C8FD6C129A}"/>
                </a:ext>
              </a:extLst>
            </p:cNvPr>
            <p:cNvGrpSpPr/>
            <p:nvPr/>
          </p:nvGrpSpPr>
          <p:grpSpPr>
            <a:xfrm>
              <a:off x="10001794" y="3206724"/>
              <a:ext cx="1440817" cy="1454146"/>
              <a:chOff x="10445706" y="3991145"/>
              <a:chExt cx="1191417" cy="1202439"/>
            </a:xfrm>
          </p:grpSpPr>
          <p:sp>
            <p:nvSpPr>
              <p:cNvPr id="50" name="任意多边形: 形状 49">
                <a:extLst>
                  <a:ext uri="{FF2B5EF4-FFF2-40B4-BE49-F238E27FC236}">
                    <a16:creationId xmlns:a16="http://schemas.microsoft.com/office/drawing/2014/main" xmlns="" id="{AA3610C1-52C6-6096-C828-E473C5CDC68D}"/>
                  </a:ext>
                </a:extLst>
              </p:cNvPr>
              <p:cNvSpPr/>
              <p:nvPr/>
            </p:nvSpPr>
            <p:spPr>
              <a:xfrm>
                <a:off x="10831360" y="3991145"/>
                <a:ext cx="308744" cy="630374"/>
              </a:xfrm>
              <a:custGeom>
                <a:avLst/>
                <a:gdLst>
                  <a:gd name="connsiteX0" fmla="*/ 250892 w 308744"/>
                  <a:gd name="connsiteY0" fmla="*/ 630100 h 630374"/>
                  <a:gd name="connsiteX1" fmla="*/ 16727 w 308744"/>
                  <a:gd name="connsiteY1" fmla="*/ 336222 h 630374"/>
                  <a:gd name="connsiteX2" fmla="*/ 5721 w 308744"/>
                  <a:gd name="connsiteY2" fmla="*/ 65527 h 630374"/>
                  <a:gd name="connsiteX3" fmla="*/ 52555 w 308744"/>
                  <a:gd name="connsiteY3" fmla="*/ 1366 h 630374"/>
                  <a:gd name="connsiteX4" fmla="*/ 159801 w 308744"/>
                  <a:gd name="connsiteY4" fmla="*/ 23378 h 630374"/>
                  <a:gd name="connsiteX5" fmla="*/ 294680 w 308744"/>
                  <a:gd name="connsiteY5" fmla="*/ 249581 h 630374"/>
                  <a:gd name="connsiteX6" fmla="*/ 307092 w 308744"/>
                  <a:gd name="connsiteY6" fmla="*/ 452134 h 630374"/>
                  <a:gd name="connsiteX7" fmla="*/ 293743 w 308744"/>
                  <a:gd name="connsiteY7" fmla="*/ 535965 h 630374"/>
                  <a:gd name="connsiteX8" fmla="*/ 250892 w 308744"/>
                  <a:gd name="connsiteY8" fmla="*/ 630100 h 63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744" h="630374">
                    <a:moveTo>
                      <a:pt x="250892" y="630100"/>
                    </a:moveTo>
                    <a:cubicBezTo>
                      <a:pt x="126314" y="624948"/>
                      <a:pt x="40143" y="432230"/>
                      <a:pt x="16727" y="336222"/>
                    </a:cubicBezTo>
                    <a:cubicBezTo>
                      <a:pt x="-2241" y="247263"/>
                      <a:pt x="-5988" y="155728"/>
                      <a:pt x="5721" y="65527"/>
                    </a:cubicBezTo>
                    <a:cubicBezTo>
                      <a:pt x="9935" y="34149"/>
                      <a:pt x="22112" y="9093"/>
                      <a:pt x="52555" y="1366"/>
                    </a:cubicBezTo>
                    <a:cubicBezTo>
                      <a:pt x="89786" y="-3973"/>
                      <a:pt x="127721" y="3802"/>
                      <a:pt x="159801" y="23378"/>
                    </a:cubicBezTo>
                    <a:cubicBezTo>
                      <a:pt x="250188" y="70211"/>
                      <a:pt x="275011" y="155446"/>
                      <a:pt x="294680" y="249581"/>
                    </a:cubicBezTo>
                    <a:cubicBezTo>
                      <a:pt x="304516" y="316623"/>
                      <a:pt x="308730" y="384390"/>
                      <a:pt x="307092" y="452134"/>
                    </a:cubicBezTo>
                    <a:cubicBezTo>
                      <a:pt x="309667" y="480749"/>
                      <a:pt x="305217" y="509598"/>
                      <a:pt x="293743" y="535965"/>
                    </a:cubicBezTo>
                    <a:cubicBezTo>
                      <a:pt x="276415" y="579520"/>
                      <a:pt x="249017" y="622606"/>
                      <a:pt x="250892" y="630100"/>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50">
                <a:extLst>
                  <a:ext uri="{FF2B5EF4-FFF2-40B4-BE49-F238E27FC236}">
                    <a16:creationId xmlns:a16="http://schemas.microsoft.com/office/drawing/2014/main" xmlns="" id="{E8ED62AC-554E-7349-87D2-CA886A924297}"/>
                  </a:ext>
                </a:extLst>
              </p:cNvPr>
              <p:cNvSpPr/>
              <p:nvPr/>
            </p:nvSpPr>
            <p:spPr>
              <a:xfrm>
                <a:off x="11028113" y="4102197"/>
                <a:ext cx="471277" cy="497779"/>
              </a:xfrm>
              <a:custGeom>
                <a:avLst/>
                <a:gdLst>
                  <a:gd name="connsiteX0" fmla="*/ 13628 w 471277"/>
                  <a:gd name="connsiteY0" fmla="*/ 497504 h 497779"/>
                  <a:gd name="connsiteX1" fmla="*/ 143354 w 471277"/>
                  <a:gd name="connsiteY1" fmla="*/ 167800 h 497779"/>
                  <a:gd name="connsiteX2" fmla="*/ 360894 w 471277"/>
                  <a:gd name="connsiteY2" fmla="*/ 12081 h 497779"/>
                  <a:gd name="connsiteX3" fmla="*/ 436529 w 471277"/>
                  <a:gd name="connsiteY3" fmla="*/ 12081 h 497779"/>
                  <a:gd name="connsiteX4" fmla="*/ 470016 w 471277"/>
                  <a:gd name="connsiteY4" fmla="*/ 102000 h 497779"/>
                  <a:gd name="connsiteX5" fmla="*/ 348952 w 471277"/>
                  <a:gd name="connsiteY5" fmla="*/ 323286 h 497779"/>
                  <a:gd name="connsiteX6" fmla="*/ 188080 w 471277"/>
                  <a:gd name="connsiteY6" fmla="*/ 443178 h 497779"/>
                  <a:gd name="connsiteX7" fmla="*/ 112680 w 471277"/>
                  <a:gd name="connsiteY7" fmla="*/ 479240 h 497779"/>
                  <a:gd name="connsiteX8" fmla="*/ 13628 w 471277"/>
                  <a:gd name="connsiteY8" fmla="*/ 497504 h 49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276" h="497779">
                    <a:moveTo>
                      <a:pt x="13628" y="497504"/>
                    </a:moveTo>
                    <a:cubicBezTo>
                      <a:pt x="-42103" y="403838"/>
                      <a:pt x="75214" y="237113"/>
                      <a:pt x="143354" y="167800"/>
                    </a:cubicBezTo>
                    <a:cubicBezTo>
                      <a:pt x="207749" y="105349"/>
                      <a:pt x="281043" y="52872"/>
                      <a:pt x="360894" y="12081"/>
                    </a:cubicBezTo>
                    <a:cubicBezTo>
                      <a:pt x="388527" y="-1969"/>
                      <a:pt x="415219" y="-6653"/>
                      <a:pt x="436529" y="12081"/>
                    </a:cubicBezTo>
                    <a:cubicBezTo>
                      <a:pt x="459011" y="36551"/>
                      <a:pt x="470951" y="68818"/>
                      <a:pt x="470016" y="102000"/>
                    </a:cubicBezTo>
                    <a:cubicBezTo>
                      <a:pt x="475167" y="193324"/>
                      <a:pt x="416860" y="257720"/>
                      <a:pt x="348952" y="323286"/>
                    </a:cubicBezTo>
                    <a:cubicBezTo>
                      <a:pt x="298371" y="367309"/>
                      <a:pt x="244749" y="407374"/>
                      <a:pt x="188080" y="443178"/>
                    </a:cubicBezTo>
                    <a:cubicBezTo>
                      <a:pt x="165836" y="460553"/>
                      <a:pt x="140075" y="472847"/>
                      <a:pt x="112680" y="479240"/>
                    </a:cubicBezTo>
                    <a:cubicBezTo>
                      <a:pt x="67719" y="488138"/>
                      <a:pt x="18545" y="492353"/>
                      <a:pt x="13628" y="497504"/>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51">
                <a:extLst>
                  <a:ext uri="{FF2B5EF4-FFF2-40B4-BE49-F238E27FC236}">
                    <a16:creationId xmlns:a16="http://schemas.microsoft.com/office/drawing/2014/main" xmlns="" id="{1F72F6A8-7497-E89A-72EE-E06421FC26D8}"/>
                  </a:ext>
                </a:extLst>
              </p:cNvPr>
              <p:cNvSpPr/>
              <p:nvPr/>
            </p:nvSpPr>
            <p:spPr>
              <a:xfrm>
                <a:off x="11071019" y="4540265"/>
                <a:ext cx="566104" cy="301183"/>
              </a:xfrm>
              <a:custGeom>
                <a:avLst/>
                <a:gdLst>
                  <a:gd name="connsiteX0" fmla="*/ -945 w 566104"/>
                  <a:gd name="connsiteY0" fmla="*/ 64119 h 301183"/>
                  <a:gd name="connsiteX1" fmla="*/ 326887 w 566104"/>
                  <a:gd name="connsiteY1" fmla="*/ 23608 h 301183"/>
                  <a:gd name="connsiteX2" fmla="*/ 536229 w 566104"/>
                  <a:gd name="connsiteY2" fmla="*/ 138349 h 301183"/>
                  <a:gd name="connsiteX3" fmla="*/ 563393 w 566104"/>
                  <a:gd name="connsiteY3" fmla="*/ 202979 h 301183"/>
                  <a:gd name="connsiteX4" fmla="*/ 498529 w 566104"/>
                  <a:gd name="connsiteY4" fmla="*/ 273228 h 301183"/>
                  <a:gd name="connsiteX5" fmla="*/ 267173 w 566104"/>
                  <a:gd name="connsiteY5" fmla="*/ 271121 h 301183"/>
                  <a:gd name="connsiteX6" fmla="*/ 108412 w 566104"/>
                  <a:gd name="connsiteY6" fmla="*/ 188695 h 301183"/>
                  <a:gd name="connsiteX7" fmla="*/ 51274 w 566104"/>
                  <a:gd name="connsiteY7" fmla="*/ 140457 h 301183"/>
                  <a:gd name="connsiteX8" fmla="*/ -945 w 566104"/>
                  <a:gd name="connsiteY8" fmla="*/ 64119 h 30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104" h="301183">
                    <a:moveTo>
                      <a:pt x="-945" y="64119"/>
                    </a:moveTo>
                    <a:cubicBezTo>
                      <a:pt x="58769" y="-26503"/>
                      <a:pt x="242588" y="-2852"/>
                      <a:pt x="326887" y="23608"/>
                    </a:cubicBezTo>
                    <a:cubicBezTo>
                      <a:pt x="402521" y="49928"/>
                      <a:pt x="473240" y="88706"/>
                      <a:pt x="536229" y="138349"/>
                    </a:cubicBezTo>
                    <a:cubicBezTo>
                      <a:pt x="558711" y="151486"/>
                      <a:pt x="569716" y="177806"/>
                      <a:pt x="563393" y="202979"/>
                    </a:cubicBezTo>
                    <a:cubicBezTo>
                      <a:pt x="550750" y="233256"/>
                      <a:pt x="527799" y="258125"/>
                      <a:pt x="498529" y="273228"/>
                    </a:cubicBezTo>
                    <a:cubicBezTo>
                      <a:pt x="422425" y="320061"/>
                      <a:pt x="347024" y="299221"/>
                      <a:pt x="267173" y="271121"/>
                    </a:cubicBezTo>
                    <a:cubicBezTo>
                      <a:pt x="212145" y="248103"/>
                      <a:pt x="158989" y="220541"/>
                      <a:pt x="108412" y="188695"/>
                    </a:cubicBezTo>
                    <a:cubicBezTo>
                      <a:pt x="85695" y="177525"/>
                      <a:pt x="66026" y="160970"/>
                      <a:pt x="51274" y="140457"/>
                    </a:cubicBezTo>
                    <a:cubicBezTo>
                      <a:pt x="26454" y="106269"/>
                      <a:pt x="5847" y="65992"/>
                      <a:pt x="-945" y="64119"/>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52">
                <a:extLst>
                  <a:ext uri="{FF2B5EF4-FFF2-40B4-BE49-F238E27FC236}">
                    <a16:creationId xmlns:a16="http://schemas.microsoft.com/office/drawing/2014/main" xmlns="" id="{178F41C2-A5D9-B4F7-8BB3-BC07CD3CB039}"/>
                  </a:ext>
                </a:extLst>
              </p:cNvPr>
              <p:cNvSpPr/>
              <p:nvPr/>
            </p:nvSpPr>
            <p:spPr>
              <a:xfrm>
                <a:off x="10655392" y="4575857"/>
                <a:ext cx="409139" cy="475536"/>
              </a:xfrm>
              <a:custGeom>
                <a:avLst/>
                <a:gdLst>
                  <a:gd name="connsiteX0" fmla="*/ 388925 w 409139"/>
                  <a:gd name="connsiteY0" fmla="*/ -275 h 475536"/>
                  <a:gd name="connsiteX1" fmla="*/ 297834 w 409139"/>
                  <a:gd name="connsiteY1" fmla="*/ 316082 h 475536"/>
                  <a:gd name="connsiteX2" fmla="*/ 110502 w 409139"/>
                  <a:gd name="connsiteY2" fmla="*/ 463372 h 475536"/>
                  <a:gd name="connsiteX3" fmla="*/ 40253 w 409139"/>
                  <a:gd name="connsiteY3" fmla="*/ 463372 h 475536"/>
                  <a:gd name="connsiteX4" fmla="*/ 1148 w 409139"/>
                  <a:gd name="connsiteY4" fmla="*/ 376028 h 475536"/>
                  <a:gd name="connsiteX5" fmla="*/ 94814 w 409139"/>
                  <a:gd name="connsiteY5" fmla="*/ 164109 h 475536"/>
                  <a:gd name="connsiteX6" fmla="*/ 232970 w 409139"/>
                  <a:gd name="connsiteY6" fmla="*/ 50773 h 475536"/>
                  <a:gd name="connsiteX7" fmla="*/ 299941 w 409139"/>
                  <a:gd name="connsiteY7" fmla="*/ 17053 h 475536"/>
                  <a:gd name="connsiteX8" fmla="*/ 388925 w 409139"/>
                  <a:gd name="connsiteY8" fmla="*/ -275 h 47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139" h="475535">
                    <a:moveTo>
                      <a:pt x="388925" y="-275"/>
                    </a:moveTo>
                    <a:cubicBezTo>
                      <a:pt x="448870" y="90346"/>
                      <a:pt x="354969" y="250047"/>
                      <a:pt x="297834" y="316082"/>
                    </a:cubicBezTo>
                    <a:cubicBezTo>
                      <a:pt x="243975" y="375326"/>
                      <a:pt x="180752" y="425132"/>
                      <a:pt x="110502" y="463372"/>
                    </a:cubicBezTo>
                    <a:cubicBezTo>
                      <a:pt x="89661" y="479224"/>
                      <a:pt x="61094" y="479224"/>
                      <a:pt x="40253" y="463372"/>
                    </a:cubicBezTo>
                    <a:cubicBezTo>
                      <a:pt x="17305" y="439791"/>
                      <a:pt x="3489" y="408858"/>
                      <a:pt x="1148" y="376028"/>
                    </a:cubicBezTo>
                    <a:cubicBezTo>
                      <a:pt x="-11733" y="287982"/>
                      <a:pt x="36740" y="226631"/>
                      <a:pt x="94814" y="164109"/>
                    </a:cubicBezTo>
                    <a:cubicBezTo>
                      <a:pt x="137431" y="122427"/>
                      <a:pt x="183796" y="84516"/>
                      <a:pt x="232970" y="50773"/>
                    </a:cubicBezTo>
                    <a:cubicBezTo>
                      <a:pt x="252173" y="34194"/>
                      <a:pt x="275121" y="22602"/>
                      <a:pt x="299941" y="17053"/>
                    </a:cubicBezTo>
                    <a:cubicBezTo>
                      <a:pt x="339751" y="7686"/>
                      <a:pt x="384709" y="4642"/>
                      <a:pt x="388925" y="-275"/>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54" name="任意多边形: 形状 53">
                <a:extLst>
                  <a:ext uri="{FF2B5EF4-FFF2-40B4-BE49-F238E27FC236}">
                    <a16:creationId xmlns:a16="http://schemas.microsoft.com/office/drawing/2014/main" xmlns="" id="{F554918F-50DE-EC31-55B5-1ACDA504C25D}"/>
                  </a:ext>
                </a:extLst>
              </p:cNvPr>
              <p:cNvSpPr/>
              <p:nvPr/>
            </p:nvSpPr>
            <p:spPr>
              <a:xfrm>
                <a:off x="10445706" y="4293853"/>
                <a:ext cx="588782" cy="348119"/>
              </a:xfrm>
              <a:custGeom>
                <a:avLst/>
                <a:gdLst>
                  <a:gd name="connsiteX0" fmla="*/ 587838 w 588782"/>
                  <a:gd name="connsiteY0" fmla="*/ 290627 h 348119"/>
                  <a:gd name="connsiteX1" fmla="*/ 233313 w 588782"/>
                  <a:gd name="connsiteY1" fmla="*/ 307253 h 348119"/>
                  <a:gd name="connsiteX2" fmla="*/ 24204 w 588782"/>
                  <a:gd name="connsiteY2" fmla="*/ 164646 h 348119"/>
                  <a:gd name="connsiteX3" fmla="*/ 3363 w 588782"/>
                  <a:gd name="connsiteY3" fmla="*/ 92289 h 348119"/>
                  <a:gd name="connsiteX4" fmla="*/ 81574 w 588782"/>
                  <a:gd name="connsiteY4" fmla="*/ 22040 h 348119"/>
                  <a:gd name="connsiteX5" fmla="*/ 328618 w 588782"/>
                  <a:gd name="connsiteY5" fmla="*/ 43583 h 348119"/>
                  <a:gd name="connsiteX6" fmla="*/ 487852 w 588782"/>
                  <a:gd name="connsiteY6" fmla="*/ 146849 h 348119"/>
                  <a:gd name="connsiteX7" fmla="*/ 543114 w 588782"/>
                  <a:gd name="connsiteY7" fmla="*/ 203986 h 348119"/>
                  <a:gd name="connsiteX8" fmla="*/ 587838 w 588782"/>
                  <a:gd name="connsiteY8" fmla="*/ 290627 h 34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782" h="348119">
                    <a:moveTo>
                      <a:pt x="587838" y="290627"/>
                    </a:moveTo>
                    <a:cubicBezTo>
                      <a:pt x="512437" y="384293"/>
                      <a:pt x="318784" y="342846"/>
                      <a:pt x="233313" y="307253"/>
                    </a:cubicBezTo>
                    <a:cubicBezTo>
                      <a:pt x="155804" y="272409"/>
                      <a:pt x="84853" y="224124"/>
                      <a:pt x="24204" y="164646"/>
                    </a:cubicBezTo>
                    <a:cubicBezTo>
                      <a:pt x="1723" y="148021"/>
                      <a:pt x="-6941" y="118352"/>
                      <a:pt x="3363" y="92289"/>
                    </a:cubicBezTo>
                    <a:cubicBezTo>
                      <a:pt x="20691" y="60653"/>
                      <a:pt x="48323" y="35879"/>
                      <a:pt x="81574" y="22040"/>
                    </a:cubicBezTo>
                    <a:cubicBezTo>
                      <a:pt x="168683" y="-21983"/>
                      <a:pt x="245490" y="6585"/>
                      <a:pt x="328618" y="43583"/>
                    </a:cubicBezTo>
                    <a:cubicBezTo>
                      <a:pt x="384584" y="73181"/>
                      <a:pt x="437974" y="107744"/>
                      <a:pt x="487852" y="146849"/>
                    </a:cubicBezTo>
                    <a:cubicBezTo>
                      <a:pt x="510799" y="160923"/>
                      <a:pt x="529765" y="180593"/>
                      <a:pt x="543114" y="203986"/>
                    </a:cubicBezTo>
                    <a:cubicBezTo>
                      <a:pt x="556460" y="233608"/>
                      <a:pt x="571447" y="262527"/>
                      <a:pt x="587838" y="290627"/>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55" name="任意多边形: 形状 54">
                <a:extLst>
                  <a:ext uri="{FF2B5EF4-FFF2-40B4-BE49-F238E27FC236}">
                    <a16:creationId xmlns:a16="http://schemas.microsoft.com/office/drawing/2014/main" xmlns="" id="{2A31994F-EC87-78F0-EA03-F6573F5E29EB}"/>
                  </a:ext>
                </a:extLst>
              </p:cNvPr>
              <p:cNvSpPr/>
              <p:nvPr/>
            </p:nvSpPr>
            <p:spPr>
              <a:xfrm>
                <a:off x="10960260" y="4184333"/>
                <a:ext cx="220816" cy="1009251"/>
              </a:xfrm>
              <a:custGeom>
                <a:avLst/>
                <a:gdLst>
                  <a:gd name="connsiteX0" fmla="*/ -945 w 220816"/>
                  <a:gd name="connsiteY0" fmla="*/ -275 h 1009251"/>
                  <a:gd name="connsiteX1" fmla="*/ 36053 w 220816"/>
                  <a:gd name="connsiteY1" fmla="*/ 108378 h 1009251"/>
                  <a:gd name="connsiteX2" fmla="*/ 123161 w 220816"/>
                  <a:gd name="connsiteY2" fmla="*/ 518400 h 1009251"/>
                  <a:gd name="connsiteX3" fmla="*/ 219872 w 220816"/>
                  <a:gd name="connsiteY3" fmla="*/ 1008976 h 1009251"/>
                </a:gdLst>
                <a:ahLst/>
                <a:cxnLst>
                  <a:cxn ang="0">
                    <a:pos x="connsiteX0" y="connsiteY0"/>
                  </a:cxn>
                  <a:cxn ang="0">
                    <a:pos x="connsiteX1" y="connsiteY1"/>
                  </a:cxn>
                  <a:cxn ang="0">
                    <a:pos x="connsiteX2" y="connsiteY2"/>
                  </a:cxn>
                  <a:cxn ang="0">
                    <a:pos x="connsiteX3" y="connsiteY3"/>
                  </a:cxn>
                </a:cxnLst>
                <a:rect l="l" t="t" r="r" b="b"/>
                <a:pathLst>
                  <a:path w="220816" h="1009251">
                    <a:moveTo>
                      <a:pt x="-945" y="-275"/>
                    </a:moveTo>
                    <a:cubicBezTo>
                      <a:pt x="19896" y="23141"/>
                      <a:pt x="27154" y="77936"/>
                      <a:pt x="36053" y="108378"/>
                    </a:cubicBezTo>
                    <a:cubicBezTo>
                      <a:pt x="74456" y="242788"/>
                      <a:pt x="92253" y="382117"/>
                      <a:pt x="123161" y="518400"/>
                    </a:cubicBezTo>
                    <a:cubicBezTo>
                      <a:pt x="144940" y="614877"/>
                      <a:pt x="213551" y="909456"/>
                      <a:pt x="219872" y="1008976"/>
                    </a:cubicBezTo>
                  </a:path>
                </a:pathLst>
              </a:custGeom>
              <a:noFill/>
              <a:ln w="15908" cap="flat">
                <a:solidFill>
                  <a:schemeClr val="accent1">
                    <a:lumMod val="50000"/>
                  </a:schemeClr>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56" name="任意多边形: 形状 55">
                <a:extLst>
                  <a:ext uri="{FF2B5EF4-FFF2-40B4-BE49-F238E27FC236}">
                    <a16:creationId xmlns:a16="http://schemas.microsoft.com/office/drawing/2014/main" xmlns="" id="{099EF062-73BE-8F6F-3CB1-46C00BEF5554}"/>
                  </a:ext>
                </a:extLst>
              </p:cNvPr>
              <p:cNvSpPr/>
              <p:nvPr/>
            </p:nvSpPr>
            <p:spPr>
              <a:xfrm>
                <a:off x="10834980" y="4314998"/>
                <a:ext cx="428756" cy="620771"/>
              </a:xfrm>
              <a:custGeom>
                <a:avLst/>
                <a:gdLst>
                  <a:gd name="connsiteX0" fmla="*/ 427812 w 428756"/>
                  <a:gd name="connsiteY0" fmla="*/ -275 h 620771"/>
                  <a:gd name="connsiteX1" fmla="*/ 225258 w 428756"/>
                  <a:gd name="connsiteY1" fmla="*/ 273932 h 620771"/>
                  <a:gd name="connsiteX2" fmla="*/ -945 w 428756"/>
                  <a:gd name="connsiteY2" fmla="*/ 620496 h 620771"/>
                </a:gdLst>
                <a:ahLst/>
                <a:cxnLst>
                  <a:cxn ang="0">
                    <a:pos x="connsiteX0" y="connsiteY0"/>
                  </a:cxn>
                  <a:cxn ang="0">
                    <a:pos x="connsiteX1" y="connsiteY1"/>
                  </a:cxn>
                  <a:cxn ang="0">
                    <a:pos x="connsiteX2" y="connsiteY2"/>
                  </a:cxn>
                </a:cxnLst>
                <a:rect l="l" t="t" r="r" b="b"/>
                <a:pathLst>
                  <a:path w="428756" h="620771">
                    <a:moveTo>
                      <a:pt x="427812" y="-275"/>
                    </a:moveTo>
                    <a:cubicBezTo>
                      <a:pt x="374421" y="123364"/>
                      <a:pt x="297617" y="159659"/>
                      <a:pt x="225258" y="273932"/>
                    </a:cubicBezTo>
                    <a:cubicBezTo>
                      <a:pt x="158053" y="380243"/>
                      <a:pt x="58533" y="509502"/>
                      <a:pt x="-945" y="620496"/>
                    </a:cubicBezTo>
                  </a:path>
                </a:pathLst>
              </a:custGeom>
              <a:noFill/>
              <a:ln w="15908" cap="flat">
                <a:solidFill>
                  <a:schemeClr val="accent1">
                    <a:lumMod val="50000"/>
                  </a:schemeClr>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57" name="任意多边形: 形状 56">
                <a:extLst>
                  <a:ext uri="{FF2B5EF4-FFF2-40B4-BE49-F238E27FC236}">
                    <a16:creationId xmlns:a16="http://schemas.microsoft.com/office/drawing/2014/main" xmlns="" id="{E82AF429-D30F-4837-7F03-DADC64D054D8}"/>
                  </a:ext>
                </a:extLst>
              </p:cNvPr>
              <p:cNvSpPr/>
              <p:nvPr/>
            </p:nvSpPr>
            <p:spPr>
              <a:xfrm>
                <a:off x="10667319" y="4458775"/>
                <a:ext cx="793585" cy="282637"/>
              </a:xfrm>
              <a:custGeom>
                <a:avLst/>
                <a:gdLst>
                  <a:gd name="connsiteX0" fmla="*/ -945 w 793585"/>
                  <a:gd name="connsiteY0" fmla="*/ -275 h 282637"/>
                  <a:gd name="connsiteX1" fmla="*/ 792641 w 793585"/>
                  <a:gd name="connsiteY1" fmla="*/ 282362 h 282637"/>
                </a:gdLst>
                <a:ahLst/>
                <a:cxnLst>
                  <a:cxn ang="0">
                    <a:pos x="connsiteX0" y="connsiteY0"/>
                  </a:cxn>
                  <a:cxn ang="0">
                    <a:pos x="connsiteX1" y="connsiteY1"/>
                  </a:cxn>
                </a:cxnLst>
                <a:rect l="l" t="t" r="r" b="b"/>
                <a:pathLst>
                  <a:path w="793585" h="282637">
                    <a:moveTo>
                      <a:pt x="-945" y="-275"/>
                    </a:moveTo>
                    <a:cubicBezTo>
                      <a:pt x="76330" y="17053"/>
                      <a:pt x="738313" y="241383"/>
                      <a:pt x="792641" y="282362"/>
                    </a:cubicBezTo>
                  </a:path>
                </a:pathLst>
              </a:custGeom>
              <a:noFill/>
              <a:ln w="15908" cap="flat">
                <a:solidFill>
                  <a:schemeClr val="accent1">
                    <a:lumMod val="50000"/>
                  </a:schemeClr>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grpSp>
        <p:grpSp>
          <p:nvGrpSpPr>
            <p:cNvPr id="108" name="组合 107">
              <a:extLst>
                <a:ext uri="{FF2B5EF4-FFF2-40B4-BE49-F238E27FC236}">
                  <a16:creationId xmlns:a16="http://schemas.microsoft.com/office/drawing/2014/main" xmlns="" id="{F6BA472E-53B8-80CD-C0AC-93EE2324F33D}"/>
                </a:ext>
              </a:extLst>
            </p:cNvPr>
            <p:cNvGrpSpPr/>
            <p:nvPr/>
          </p:nvGrpSpPr>
          <p:grpSpPr>
            <a:xfrm>
              <a:off x="10346369" y="1341746"/>
              <a:ext cx="766777" cy="1401586"/>
              <a:chOff x="10777421" y="2345288"/>
              <a:chExt cx="706497" cy="1291400"/>
            </a:xfrm>
          </p:grpSpPr>
          <p:sp>
            <p:nvSpPr>
              <p:cNvPr id="58" name="任意多边形: 形状 57">
                <a:extLst>
                  <a:ext uri="{FF2B5EF4-FFF2-40B4-BE49-F238E27FC236}">
                    <a16:creationId xmlns:a16="http://schemas.microsoft.com/office/drawing/2014/main" xmlns="" id="{A688188C-ACFA-8098-0AD2-B83EC1AB46E1}"/>
                  </a:ext>
                </a:extLst>
              </p:cNvPr>
              <p:cNvSpPr/>
              <p:nvPr/>
            </p:nvSpPr>
            <p:spPr>
              <a:xfrm>
                <a:off x="10777421" y="2345288"/>
                <a:ext cx="706497" cy="1291400"/>
              </a:xfrm>
              <a:custGeom>
                <a:avLst/>
                <a:gdLst>
                  <a:gd name="connsiteX0" fmla="*/ 134124 w 706497"/>
                  <a:gd name="connsiteY0" fmla="*/ 1288015 h 1291400"/>
                  <a:gd name="connsiteX1" fmla="*/ 172996 w 706497"/>
                  <a:gd name="connsiteY1" fmla="*/ 168237 h 1291400"/>
                  <a:gd name="connsiteX2" fmla="*/ 411143 w 706497"/>
                  <a:gd name="connsiteY2" fmla="*/ 18137 h 1291400"/>
                  <a:gd name="connsiteX3" fmla="*/ 571077 w 706497"/>
                  <a:gd name="connsiteY3" fmla="*/ 34060 h 1291400"/>
                  <a:gd name="connsiteX4" fmla="*/ 650225 w 706497"/>
                  <a:gd name="connsiteY4" fmla="*/ 241999 h 1291400"/>
                  <a:gd name="connsiteX5" fmla="*/ 610649 w 706497"/>
                  <a:gd name="connsiteY5" fmla="*/ 926698 h 1291400"/>
                  <a:gd name="connsiteX6" fmla="*/ 134124 w 706497"/>
                  <a:gd name="connsiteY6" fmla="*/ 1288015 h 129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497" h="1291400">
                    <a:moveTo>
                      <a:pt x="134124" y="1288015"/>
                    </a:moveTo>
                    <a:cubicBezTo>
                      <a:pt x="-78732" y="1023876"/>
                      <a:pt x="-20425" y="432610"/>
                      <a:pt x="172996" y="168237"/>
                    </a:cubicBezTo>
                    <a:cubicBezTo>
                      <a:pt x="246993" y="67078"/>
                      <a:pt x="295933" y="35934"/>
                      <a:pt x="411143" y="18137"/>
                    </a:cubicBezTo>
                    <a:cubicBezTo>
                      <a:pt x="491929" y="5492"/>
                      <a:pt x="518155" y="-23075"/>
                      <a:pt x="571077" y="34060"/>
                    </a:cubicBezTo>
                    <a:cubicBezTo>
                      <a:pt x="606201" y="71996"/>
                      <a:pt x="633365" y="194463"/>
                      <a:pt x="650225" y="241999"/>
                    </a:cubicBezTo>
                    <a:cubicBezTo>
                      <a:pt x="730542" y="469139"/>
                      <a:pt x="728435" y="712436"/>
                      <a:pt x="610649" y="926698"/>
                    </a:cubicBezTo>
                    <a:cubicBezTo>
                      <a:pt x="550236" y="1036990"/>
                      <a:pt x="362903" y="1324076"/>
                      <a:pt x="134124" y="1288015"/>
                    </a:cubicBezTo>
                    <a:close/>
                  </a:path>
                </a:pathLst>
              </a:custGeom>
              <a:noFill/>
              <a:ln w="38601" cap="flat">
                <a:solidFill>
                  <a:schemeClr val="accent1">
                    <a:lumMod val="75000"/>
                  </a:schemeClr>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59" name="任意多边形: 形状 58">
                <a:extLst>
                  <a:ext uri="{FF2B5EF4-FFF2-40B4-BE49-F238E27FC236}">
                    <a16:creationId xmlns:a16="http://schemas.microsoft.com/office/drawing/2014/main" xmlns="" id="{FCD4746B-2E20-D8DA-20CD-E0A0E8563F8A}"/>
                  </a:ext>
                </a:extLst>
              </p:cNvPr>
              <p:cNvSpPr/>
              <p:nvPr/>
            </p:nvSpPr>
            <p:spPr>
              <a:xfrm>
                <a:off x="10979580" y="2370257"/>
                <a:ext cx="320219" cy="1244119"/>
              </a:xfrm>
              <a:custGeom>
                <a:avLst/>
                <a:gdLst>
                  <a:gd name="connsiteX0" fmla="*/ 319275 w 320219"/>
                  <a:gd name="connsiteY0" fmla="*/ -275 h 1244119"/>
                  <a:gd name="connsiteX1" fmla="*/ 181351 w 320219"/>
                  <a:gd name="connsiteY1" fmla="*/ 386097 h 1244119"/>
                  <a:gd name="connsiteX2" fmla="*/ 113443 w 320219"/>
                  <a:gd name="connsiteY2" fmla="*/ 678570 h 1244119"/>
                  <a:gd name="connsiteX3" fmla="*/ 60287 w 320219"/>
                  <a:gd name="connsiteY3" fmla="*/ 989072 h 1244119"/>
                  <a:gd name="connsiteX4" fmla="*/ 32657 w 320219"/>
                  <a:gd name="connsiteY4" fmla="*/ 1128401 h 1244119"/>
                  <a:gd name="connsiteX5" fmla="*/ -361 w 320219"/>
                  <a:gd name="connsiteY5" fmla="*/ 1243844 h 124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219" h="1244119">
                    <a:moveTo>
                      <a:pt x="319275" y="-275"/>
                    </a:moveTo>
                    <a:cubicBezTo>
                      <a:pt x="279699" y="131092"/>
                      <a:pt x="227012" y="257306"/>
                      <a:pt x="181351" y="386097"/>
                    </a:cubicBezTo>
                    <a:cubicBezTo>
                      <a:pt x="147864" y="481637"/>
                      <a:pt x="134518" y="579986"/>
                      <a:pt x="113443" y="678570"/>
                    </a:cubicBezTo>
                    <a:cubicBezTo>
                      <a:pt x="90026" y="781368"/>
                      <a:pt x="74805" y="885572"/>
                      <a:pt x="60287" y="989072"/>
                    </a:cubicBezTo>
                    <a:cubicBezTo>
                      <a:pt x="53498" y="1035905"/>
                      <a:pt x="42256" y="1082738"/>
                      <a:pt x="32657" y="1128401"/>
                    </a:cubicBezTo>
                    <a:cubicBezTo>
                      <a:pt x="24928" y="1165165"/>
                      <a:pt x="-5512" y="1206846"/>
                      <a:pt x="-361" y="1243844"/>
                    </a:cubicBezTo>
                  </a:path>
                </a:pathLst>
              </a:custGeom>
              <a:noFill/>
              <a:ln w="29009" cap="rnd">
                <a:solidFill>
                  <a:schemeClr val="accent1">
                    <a:lumMod val="75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60" name="任意多边形: 形状 59">
                <a:extLst>
                  <a:ext uri="{FF2B5EF4-FFF2-40B4-BE49-F238E27FC236}">
                    <a16:creationId xmlns:a16="http://schemas.microsoft.com/office/drawing/2014/main" xmlns="" id="{D02F85B7-A69B-E8FD-4CFD-C4160A59E3C7}"/>
                  </a:ext>
                </a:extLst>
              </p:cNvPr>
              <p:cNvSpPr/>
              <p:nvPr/>
            </p:nvSpPr>
            <p:spPr>
              <a:xfrm>
                <a:off x="11129468" y="2384775"/>
                <a:ext cx="271957" cy="266714"/>
              </a:xfrm>
              <a:custGeom>
                <a:avLst/>
                <a:gdLst>
                  <a:gd name="connsiteX0" fmla="*/ -149 w 271957"/>
                  <a:gd name="connsiteY0" fmla="*/ -275 h 266714"/>
                  <a:gd name="connsiteX1" fmla="*/ 73614 w 271957"/>
                  <a:gd name="connsiteY1" fmla="*/ 266439 h 266714"/>
                  <a:gd name="connsiteX2" fmla="*/ 271013 w 271957"/>
                  <a:gd name="connsiteY2" fmla="*/ 115871 h 266714"/>
                </a:gdLst>
                <a:ahLst/>
                <a:cxnLst>
                  <a:cxn ang="0">
                    <a:pos x="connsiteX0" y="connsiteY0"/>
                  </a:cxn>
                  <a:cxn ang="0">
                    <a:pos x="connsiteX1" y="connsiteY1"/>
                  </a:cxn>
                  <a:cxn ang="0">
                    <a:pos x="connsiteX2" y="connsiteY2"/>
                  </a:cxn>
                </a:cxnLst>
                <a:rect l="l" t="t" r="r" b="b"/>
                <a:pathLst>
                  <a:path w="271957" h="266714">
                    <a:moveTo>
                      <a:pt x="-149" y="-275"/>
                    </a:moveTo>
                    <a:cubicBezTo>
                      <a:pt x="-7644" y="76063"/>
                      <a:pt x="39423" y="192911"/>
                      <a:pt x="73614" y="266439"/>
                    </a:cubicBezTo>
                    <a:cubicBezTo>
                      <a:pt x="132855" y="219606"/>
                      <a:pt x="227459" y="169963"/>
                      <a:pt x="271013" y="115871"/>
                    </a:cubicBezTo>
                  </a:path>
                </a:pathLst>
              </a:custGeom>
              <a:noFill/>
              <a:ln w="29009" cap="rnd">
                <a:solidFill>
                  <a:schemeClr val="accent1">
                    <a:lumMod val="75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61" name="任意多边形: 形状 60">
                <a:extLst>
                  <a:ext uri="{FF2B5EF4-FFF2-40B4-BE49-F238E27FC236}">
                    <a16:creationId xmlns:a16="http://schemas.microsoft.com/office/drawing/2014/main" xmlns="" id="{BF22670D-6A43-A1D7-08E5-E8F7C1BAA463}"/>
                  </a:ext>
                </a:extLst>
              </p:cNvPr>
              <p:cNvSpPr/>
              <p:nvPr/>
            </p:nvSpPr>
            <p:spPr>
              <a:xfrm>
                <a:off x="10980118" y="2486403"/>
                <a:ext cx="479379" cy="391055"/>
              </a:xfrm>
              <a:custGeom>
                <a:avLst/>
                <a:gdLst>
                  <a:gd name="connsiteX0" fmla="*/ -900 w 479379"/>
                  <a:gd name="connsiteY0" fmla="*/ -275 h 391055"/>
                  <a:gd name="connsiteX1" fmla="*/ 135151 w 479379"/>
                  <a:gd name="connsiteY1" fmla="*/ 390780 h 391055"/>
                  <a:gd name="connsiteX2" fmla="*/ 464855 w 479379"/>
                  <a:gd name="connsiteY2" fmla="*/ 169026 h 391055"/>
                  <a:gd name="connsiteX3" fmla="*/ 478435 w 479379"/>
                  <a:gd name="connsiteY3" fmla="*/ 183544 h 391055"/>
                </a:gdLst>
                <a:ahLst/>
                <a:cxnLst>
                  <a:cxn ang="0">
                    <a:pos x="connsiteX0" y="connsiteY0"/>
                  </a:cxn>
                  <a:cxn ang="0">
                    <a:pos x="connsiteX1" y="connsiteY1"/>
                  </a:cxn>
                  <a:cxn ang="0">
                    <a:pos x="connsiteX2" y="connsiteY2"/>
                  </a:cxn>
                  <a:cxn ang="0">
                    <a:pos x="connsiteX3" y="connsiteY3"/>
                  </a:cxn>
                </a:cxnLst>
                <a:rect l="l" t="t" r="r" b="b"/>
                <a:pathLst>
                  <a:path w="479379" h="391055">
                    <a:moveTo>
                      <a:pt x="-900" y="-275"/>
                    </a:moveTo>
                    <a:cubicBezTo>
                      <a:pt x="-3475" y="147951"/>
                      <a:pt x="106112" y="257306"/>
                      <a:pt x="135151" y="390780"/>
                    </a:cubicBezTo>
                    <a:cubicBezTo>
                      <a:pt x="232328" y="298988"/>
                      <a:pt x="355733" y="240212"/>
                      <a:pt x="464855" y="169026"/>
                    </a:cubicBezTo>
                    <a:cubicBezTo>
                      <a:pt x="471412" y="171602"/>
                      <a:pt x="476329" y="176917"/>
                      <a:pt x="478435" y="183544"/>
                    </a:cubicBezTo>
                  </a:path>
                </a:pathLst>
              </a:custGeom>
              <a:noFill/>
              <a:ln w="29009" cap="rnd">
                <a:solidFill>
                  <a:schemeClr val="accent1">
                    <a:lumMod val="75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62" name="任意多边形: 形状 61">
                <a:extLst>
                  <a:ext uri="{FF2B5EF4-FFF2-40B4-BE49-F238E27FC236}">
                    <a16:creationId xmlns:a16="http://schemas.microsoft.com/office/drawing/2014/main" xmlns="" id="{19DDCE6E-B1E5-8505-0E35-8E442AE9B538}"/>
                  </a:ext>
                </a:extLst>
              </p:cNvPr>
              <p:cNvSpPr/>
              <p:nvPr/>
            </p:nvSpPr>
            <p:spPr>
              <a:xfrm>
                <a:off x="10878536" y="2714479"/>
                <a:ext cx="573001" cy="382391"/>
              </a:xfrm>
              <a:custGeom>
                <a:avLst/>
                <a:gdLst>
                  <a:gd name="connsiteX0" fmla="*/ 572057 w 573001"/>
                  <a:gd name="connsiteY0" fmla="*/ 132262 h 382391"/>
                  <a:gd name="connsiteX1" fmla="*/ 217765 w 573001"/>
                  <a:gd name="connsiteY1" fmla="*/ 382116 h 382391"/>
                  <a:gd name="connsiteX2" fmla="*/ 57362 w 573001"/>
                  <a:gd name="connsiteY2" fmla="*/ 147951 h 382391"/>
                  <a:gd name="connsiteX3" fmla="*/ -945 w 573001"/>
                  <a:gd name="connsiteY3" fmla="*/ -275 h 382391"/>
                </a:gdLst>
                <a:ahLst/>
                <a:cxnLst>
                  <a:cxn ang="0">
                    <a:pos x="connsiteX0" y="connsiteY0"/>
                  </a:cxn>
                  <a:cxn ang="0">
                    <a:pos x="connsiteX1" y="connsiteY1"/>
                  </a:cxn>
                  <a:cxn ang="0">
                    <a:pos x="connsiteX2" y="connsiteY2"/>
                  </a:cxn>
                  <a:cxn ang="0">
                    <a:pos x="connsiteX3" y="connsiteY3"/>
                  </a:cxn>
                </a:cxnLst>
                <a:rect l="l" t="t" r="r" b="b"/>
                <a:pathLst>
                  <a:path w="573001" h="382391">
                    <a:moveTo>
                      <a:pt x="572057" y="132262"/>
                    </a:moveTo>
                    <a:cubicBezTo>
                      <a:pt x="454974" y="249345"/>
                      <a:pt x="326887" y="268780"/>
                      <a:pt x="217765" y="382116"/>
                    </a:cubicBezTo>
                    <a:cubicBezTo>
                      <a:pt x="154776" y="311047"/>
                      <a:pt x="100917" y="232391"/>
                      <a:pt x="57362" y="147951"/>
                    </a:cubicBezTo>
                    <a:cubicBezTo>
                      <a:pt x="32305" y="101118"/>
                      <a:pt x="22472" y="40704"/>
                      <a:pt x="-945" y="-275"/>
                    </a:cubicBezTo>
                  </a:path>
                </a:pathLst>
              </a:custGeom>
              <a:noFill/>
              <a:ln w="29009" cap="rnd">
                <a:solidFill>
                  <a:schemeClr val="accent1">
                    <a:lumMod val="75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63" name="任意多边形: 形状 62">
                <a:extLst>
                  <a:ext uri="{FF2B5EF4-FFF2-40B4-BE49-F238E27FC236}">
                    <a16:creationId xmlns:a16="http://schemas.microsoft.com/office/drawing/2014/main" xmlns="" id="{E23E699F-7FF6-6C66-A47D-15D4C1442334}"/>
                  </a:ext>
                </a:extLst>
              </p:cNvPr>
              <p:cNvSpPr/>
              <p:nvPr/>
            </p:nvSpPr>
            <p:spPr>
              <a:xfrm>
                <a:off x="10791426" y="2955904"/>
                <a:ext cx="663155" cy="392460"/>
              </a:xfrm>
              <a:custGeom>
                <a:avLst/>
                <a:gdLst>
                  <a:gd name="connsiteX0" fmla="*/ -945 w 663155"/>
                  <a:gd name="connsiteY0" fmla="*/ -275 h 392460"/>
                  <a:gd name="connsiteX1" fmla="*/ 75626 w 663155"/>
                  <a:gd name="connsiteY1" fmla="*/ 165513 h 392460"/>
                  <a:gd name="connsiteX2" fmla="*/ 149389 w 663155"/>
                  <a:gd name="connsiteY2" fmla="*/ 291026 h 392460"/>
                  <a:gd name="connsiteX3" fmla="*/ 227599 w 663155"/>
                  <a:gd name="connsiteY3" fmla="*/ 392186 h 392460"/>
                  <a:gd name="connsiteX4" fmla="*/ 543722 w 663155"/>
                  <a:gd name="connsiteY4" fmla="*/ 174178 h 392460"/>
                  <a:gd name="connsiteX5" fmla="*/ 662211 w 663155"/>
                  <a:gd name="connsiteY5" fmla="*/ 91751 h 39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155" h="392460">
                    <a:moveTo>
                      <a:pt x="-945" y="-275"/>
                    </a:moveTo>
                    <a:cubicBezTo>
                      <a:pt x="29965" y="52177"/>
                      <a:pt x="43313" y="111890"/>
                      <a:pt x="75626" y="165513"/>
                    </a:cubicBezTo>
                    <a:cubicBezTo>
                      <a:pt x="100918" y="207195"/>
                      <a:pt x="122459" y="250750"/>
                      <a:pt x="149389" y="291026"/>
                    </a:cubicBezTo>
                    <a:cubicBezTo>
                      <a:pt x="171402" y="322404"/>
                      <a:pt x="196222" y="369705"/>
                      <a:pt x="227599" y="392186"/>
                    </a:cubicBezTo>
                    <a:cubicBezTo>
                      <a:pt x="325482" y="311633"/>
                      <a:pt x="442095" y="247471"/>
                      <a:pt x="543722" y="174178"/>
                    </a:cubicBezTo>
                    <a:cubicBezTo>
                      <a:pt x="581891" y="146780"/>
                      <a:pt x="616081" y="105567"/>
                      <a:pt x="662211" y="91751"/>
                    </a:cubicBezTo>
                  </a:path>
                </a:pathLst>
              </a:custGeom>
              <a:noFill/>
              <a:ln w="29009" cap="rnd">
                <a:solidFill>
                  <a:schemeClr val="accent1">
                    <a:lumMod val="75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96" name="任意多边形: 形状 95">
                <a:extLst>
                  <a:ext uri="{FF2B5EF4-FFF2-40B4-BE49-F238E27FC236}">
                    <a16:creationId xmlns:a16="http://schemas.microsoft.com/office/drawing/2014/main" xmlns="" id="{FC6DA11B-0D36-E602-AE92-415F675EE93B}"/>
                  </a:ext>
                </a:extLst>
              </p:cNvPr>
              <p:cNvSpPr/>
              <p:nvPr/>
            </p:nvSpPr>
            <p:spPr>
              <a:xfrm>
                <a:off x="10779016" y="3211378"/>
                <a:ext cx="641844" cy="296688"/>
              </a:xfrm>
              <a:custGeom>
                <a:avLst/>
                <a:gdLst>
                  <a:gd name="connsiteX0" fmla="*/ 640900 w 641844"/>
                  <a:gd name="connsiteY0" fmla="*/ 25014 h 296688"/>
                  <a:gd name="connsiteX1" fmla="*/ 270218 w 641844"/>
                  <a:gd name="connsiteY1" fmla="*/ 265268 h 296688"/>
                  <a:gd name="connsiteX2" fmla="*/ 218937 w 641844"/>
                  <a:gd name="connsiteY2" fmla="*/ 296411 h 296688"/>
                  <a:gd name="connsiteX3" fmla="*/ 113094 w 641844"/>
                  <a:gd name="connsiteY3" fmla="*/ 212581 h 296688"/>
                  <a:gd name="connsiteX4" fmla="*/ -945 w 641844"/>
                  <a:gd name="connsiteY4" fmla="*/ -275 h 29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844" h="296688">
                    <a:moveTo>
                      <a:pt x="640900" y="25014"/>
                    </a:moveTo>
                    <a:cubicBezTo>
                      <a:pt x="576973" y="135306"/>
                      <a:pt x="381446" y="204853"/>
                      <a:pt x="270218" y="265268"/>
                    </a:cubicBezTo>
                    <a:cubicBezTo>
                      <a:pt x="259916" y="270888"/>
                      <a:pt x="230176" y="296646"/>
                      <a:pt x="218937" y="296411"/>
                    </a:cubicBezTo>
                    <a:cubicBezTo>
                      <a:pt x="187557" y="296411"/>
                      <a:pt x="135573" y="230846"/>
                      <a:pt x="113094" y="212581"/>
                    </a:cubicBezTo>
                    <a:cubicBezTo>
                      <a:pt x="63216" y="171602"/>
                      <a:pt x="40736" y="48665"/>
                      <a:pt x="-945" y="-275"/>
                    </a:cubicBezTo>
                  </a:path>
                </a:pathLst>
              </a:custGeom>
              <a:noFill/>
              <a:ln w="29009" cap="rnd">
                <a:solidFill>
                  <a:schemeClr val="accent1">
                    <a:lumMod val="75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grpSp>
        <p:grpSp>
          <p:nvGrpSpPr>
            <p:cNvPr id="110" name="组合 109">
              <a:extLst>
                <a:ext uri="{FF2B5EF4-FFF2-40B4-BE49-F238E27FC236}">
                  <a16:creationId xmlns:a16="http://schemas.microsoft.com/office/drawing/2014/main" xmlns="" id="{4E33F881-815B-1536-8472-42986EF11F65}"/>
                </a:ext>
              </a:extLst>
            </p:cNvPr>
            <p:cNvGrpSpPr/>
            <p:nvPr/>
          </p:nvGrpSpPr>
          <p:grpSpPr>
            <a:xfrm>
              <a:off x="9577565" y="2615273"/>
              <a:ext cx="628048" cy="749805"/>
              <a:chOff x="10106357" y="3420180"/>
              <a:chExt cx="578674" cy="690859"/>
            </a:xfrm>
          </p:grpSpPr>
          <p:sp>
            <p:nvSpPr>
              <p:cNvPr id="97" name="任意多边形: 形状 96">
                <a:extLst>
                  <a:ext uri="{FF2B5EF4-FFF2-40B4-BE49-F238E27FC236}">
                    <a16:creationId xmlns:a16="http://schemas.microsoft.com/office/drawing/2014/main" xmlns="" id="{77CF7991-2950-CE1D-3F16-86A6C31F50FA}"/>
                  </a:ext>
                </a:extLst>
              </p:cNvPr>
              <p:cNvSpPr/>
              <p:nvPr/>
            </p:nvSpPr>
            <p:spPr>
              <a:xfrm>
                <a:off x="10106357" y="3420180"/>
                <a:ext cx="578674" cy="690859"/>
              </a:xfrm>
              <a:custGeom>
                <a:avLst/>
                <a:gdLst>
                  <a:gd name="connsiteX0" fmla="*/ 518804 w 578674"/>
                  <a:gd name="connsiteY0" fmla="*/ 690584 h 690859"/>
                  <a:gd name="connsiteX1" fmla="*/ 9729 w 578674"/>
                  <a:gd name="connsiteY1" fmla="*/ 237944 h 690859"/>
                  <a:gd name="connsiteX2" fmla="*/ 31741 w 578674"/>
                  <a:gd name="connsiteY2" fmla="*/ 68408 h 690859"/>
                  <a:gd name="connsiteX3" fmla="*/ 101991 w 578674"/>
                  <a:gd name="connsiteY3" fmla="*/ -203 h 690859"/>
                  <a:gd name="connsiteX4" fmla="*/ 230078 w 578674"/>
                  <a:gd name="connsiteY4" fmla="*/ 43352 h 690859"/>
                  <a:gd name="connsiteX5" fmla="*/ 534493 w 578674"/>
                  <a:gd name="connsiteY5" fmla="*/ 327395 h 690859"/>
                  <a:gd name="connsiteX6" fmla="*/ 518804 w 578674"/>
                  <a:gd name="connsiteY6" fmla="*/ 690584 h 69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674" h="690859">
                    <a:moveTo>
                      <a:pt x="518804" y="690584"/>
                    </a:moveTo>
                    <a:cubicBezTo>
                      <a:pt x="312739" y="687774"/>
                      <a:pt x="58436" y="431130"/>
                      <a:pt x="9729" y="237944"/>
                    </a:cubicBezTo>
                    <a:cubicBezTo>
                      <a:pt x="-8770" y="164182"/>
                      <a:pt x="-4321" y="129291"/>
                      <a:pt x="31741" y="68408"/>
                    </a:cubicBezTo>
                    <a:cubicBezTo>
                      <a:pt x="57264" y="25790"/>
                      <a:pt x="55158" y="2374"/>
                      <a:pt x="101991" y="-203"/>
                    </a:cubicBezTo>
                    <a:cubicBezTo>
                      <a:pt x="133368" y="-2076"/>
                      <a:pt x="201276" y="32815"/>
                      <a:pt x="230078" y="43352"/>
                    </a:cubicBezTo>
                    <a:cubicBezTo>
                      <a:pt x="367533" y="93932"/>
                      <a:pt x="480635" y="189003"/>
                      <a:pt x="534493" y="327395"/>
                    </a:cubicBezTo>
                    <a:cubicBezTo>
                      <a:pt x="562124" y="397410"/>
                      <a:pt x="623710" y="597855"/>
                      <a:pt x="518804" y="690584"/>
                    </a:cubicBezTo>
                    <a:close/>
                  </a:path>
                </a:pathLst>
              </a:custGeom>
              <a:noFill/>
              <a:ln w="23629" cap="flat">
                <a:solidFill>
                  <a:schemeClr val="accent1">
                    <a:lumMod val="60000"/>
                    <a:lumOff val="40000"/>
                  </a:schemeClr>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98" name="任意多边形: 形状 97">
                <a:extLst>
                  <a:ext uri="{FF2B5EF4-FFF2-40B4-BE49-F238E27FC236}">
                    <a16:creationId xmlns:a16="http://schemas.microsoft.com/office/drawing/2014/main" xmlns="" id="{507096AC-7827-2A7B-EDE1-C1A3087514ED}"/>
                  </a:ext>
                </a:extLst>
              </p:cNvPr>
              <p:cNvSpPr/>
              <p:nvPr/>
            </p:nvSpPr>
            <p:spPr>
              <a:xfrm>
                <a:off x="10184471" y="3439689"/>
                <a:ext cx="458494" cy="632011"/>
              </a:xfrm>
              <a:custGeom>
                <a:avLst/>
                <a:gdLst>
                  <a:gd name="connsiteX0" fmla="*/ -945 w 458494"/>
                  <a:gd name="connsiteY0" fmla="*/ -275 h 632011"/>
                  <a:gd name="connsiteX1" fmla="*/ 126441 w 458494"/>
                  <a:gd name="connsiteY1" fmla="*/ 214220 h 632011"/>
                  <a:gd name="connsiteX2" fmla="*/ 236967 w 458494"/>
                  <a:gd name="connsiteY2" fmla="*/ 359402 h 632011"/>
                  <a:gd name="connsiteX3" fmla="*/ 361777 w 458494"/>
                  <a:gd name="connsiteY3" fmla="*/ 504819 h 632011"/>
                  <a:gd name="connsiteX4" fmla="*/ 416338 w 458494"/>
                  <a:gd name="connsiteY4" fmla="*/ 571555 h 632011"/>
                  <a:gd name="connsiteX5" fmla="*/ 457550 w 458494"/>
                  <a:gd name="connsiteY5" fmla="*/ 631736 h 63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493" h="632011">
                    <a:moveTo>
                      <a:pt x="-945" y="-275"/>
                    </a:moveTo>
                    <a:cubicBezTo>
                      <a:pt x="45888" y="69974"/>
                      <a:pt x="83589" y="142566"/>
                      <a:pt x="126441" y="214220"/>
                    </a:cubicBezTo>
                    <a:cubicBezTo>
                      <a:pt x="160161" y="264846"/>
                      <a:pt x="197158" y="313342"/>
                      <a:pt x="236967" y="359402"/>
                    </a:cubicBezTo>
                    <a:cubicBezTo>
                      <a:pt x="276541" y="409747"/>
                      <a:pt x="318924" y="457752"/>
                      <a:pt x="361777" y="504819"/>
                    </a:cubicBezTo>
                    <a:cubicBezTo>
                      <a:pt x="381213" y="526127"/>
                      <a:pt x="398307" y="549076"/>
                      <a:pt x="416338" y="571555"/>
                    </a:cubicBezTo>
                    <a:cubicBezTo>
                      <a:pt x="430622" y="589587"/>
                      <a:pt x="438115" y="620028"/>
                      <a:pt x="457550" y="631736"/>
                    </a:cubicBezTo>
                  </a:path>
                </a:pathLst>
              </a:custGeom>
              <a:noFill/>
              <a:ln w="17546" cap="rnd">
                <a:solidFill>
                  <a:schemeClr val="accent1">
                    <a:lumMod val="60000"/>
                    <a:lumOff val="4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99" name="任意多边形: 形状 98">
                <a:extLst>
                  <a:ext uri="{FF2B5EF4-FFF2-40B4-BE49-F238E27FC236}">
                    <a16:creationId xmlns:a16="http://schemas.microsoft.com/office/drawing/2014/main" xmlns="" id="{E460F452-6B2A-A584-7FE7-3130B4F7B7B9}"/>
                  </a:ext>
                </a:extLst>
              </p:cNvPr>
              <p:cNvSpPr/>
              <p:nvPr/>
            </p:nvSpPr>
            <p:spPr>
              <a:xfrm>
                <a:off x="10125695" y="3442967"/>
                <a:ext cx="162242" cy="150568"/>
              </a:xfrm>
              <a:custGeom>
                <a:avLst/>
                <a:gdLst>
                  <a:gd name="connsiteX0" fmla="*/ -945 w 162242"/>
                  <a:gd name="connsiteY0" fmla="*/ 81449 h 150568"/>
                  <a:gd name="connsiteX1" fmla="*/ 152433 w 162242"/>
                  <a:gd name="connsiteY1" fmla="*/ 150293 h 150568"/>
                  <a:gd name="connsiteX2" fmla="*/ 158522 w 162242"/>
                  <a:gd name="connsiteY2" fmla="*/ -275 h 150568"/>
                </a:gdLst>
                <a:ahLst/>
                <a:cxnLst>
                  <a:cxn ang="0">
                    <a:pos x="connsiteX0" y="connsiteY0"/>
                  </a:cxn>
                  <a:cxn ang="0">
                    <a:pos x="connsiteX1" y="connsiteY1"/>
                  </a:cxn>
                  <a:cxn ang="0">
                    <a:pos x="connsiteX2" y="connsiteY2"/>
                  </a:cxn>
                </a:cxnLst>
                <a:rect l="l" t="t" r="r" b="b"/>
                <a:pathLst>
                  <a:path w="162242" h="150568">
                    <a:moveTo>
                      <a:pt x="-945" y="81449"/>
                    </a:moveTo>
                    <a:cubicBezTo>
                      <a:pt x="31839" y="114700"/>
                      <a:pt x="104899" y="137883"/>
                      <a:pt x="152433" y="150293"/>
                    </a:cubicBezTo>
                    <a:cubicBezTo>
                      <a:pt x="153604" y="104631"/>
                      <a:pt x="166951" y="40938"/>
                      <a:pt x="158522" y="-275"/>
                    </a:cubicBezTo>
                  </a:path>
                </a:pathLst>
              </a:custGeom>
              <a:noFill/>
              <a:ln w="17546" cap="rnd">
                <a:solidFill>
                  <a:schemeClr val="accent1">
                    <a:lumMod val="60000"/>
                    <a:lumOff val="4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00" name="任意多边形: 形状 99">
                <a:extLst>
                  <a:ext uri="{FF2B5EF4-FFF2-40B4-BE49-F238E27FC236}">
                    <a16:creationId xmlns:a16="http://schemas.microsoft.com/office/drawing/2014/main" xmlns="" id="{5C4AF720-70D9-F069-B1D2-BA60B4F5FF0B}"/>
                  </a:ext>
                </a:extLst>
              </p:cNvPr>
              <p:cNvSpPr/>
              <p:nvPr/>
            </p:nvSpPr>
            <p:spPr>
              <a:xfrm>
                <a:off x="10114923" y="3480650"/>
                <a:ext cx="271397" cy="241676"/>
              </a:xfrm>
              <a:custGeom>
                <a:avLst/>
                <a:gdLst>
                  <a:gd name="connsiteX0" fmla="*/ -945 w 271397"/>
                  <a:gd name="connsiteY0" fmla="*/ 153354 h 241676"/>
                  <a:gd name="connsiteX1" fmla="*/ 234860 w 271397"/>
                  <a:gd name="connsiteY1" fmla="*/ 241401 h 241676"/>
                  <a:gd name="connsiteX2" fmla="*/ 258276 w 271397"/>
                  <a:gd name="connsiteY2" fmla="*/ 1147 h 241676"/>
                  <a:gd name="connsiteX3" fmla="*/ 270453 w 271397"/>
                  <a:gd name="connsiteY3" fmla="*/ 1147 h 241676"/>
                </a:gdLst>
                <a:ahLst/>
                <a:cxnLst>
                  <a:cxn ang="0">
                    <a:pos x="connsiteX0" y="connsiteY0"/>
                  </a:cxn>
                  <a:cxn ang="0">
                    <a:pos x="connsiteX1" y="connsiteY1"/>
                  </a:cxn>
                  <a:cxn ang="0">
                    <a:pos x="connsiteX2" y="connsiteY2"/>
                  </a:cxn>
                  <a:cxn ang="0">
                    <a:pos x="connsiteX3" y="connsiteY3"/>
                  </a:cxn>
                </a:cxnLst>
                <a:rect l="l" t="t" r="r" b="b"/>
                <a:pathLst>
                  <a:path w="271397" h="241676">
                    <a:moveTo>
                      <a:pt x="-945" y="153354"/>
                    </a:moveTo>
                    <a:cubicBezTo>
                      <a:pt x="67433" y="212130"/>
                      <a:pt x="161566" y="203700"/>
                      <a:pt x="234860" y="241401"/>
                    </a:cubicBezTo>
                    <a:cubicBezTo>
                      <a:pt x="229709" y="160379"/>
                      <a:pt x="249847" y="79826"/>
                      <a:pt x="258276" y="1147"/>
                    </a:cubicBezTo>
                    <a:cubicBezTo>
                      <a:pt x="262024" y="-749"/>
                      <a:pt x="266706" y="-749"/>
                      <a:pt x="270453" y="1147"/>
                    </a:cubicBezTo>
                  </a:path>
                </a:pathLst>
              </a:custGeom>
              <a:noFill/>
              <a:ln w="17546" cap="rnd">
                <a:solidFill>
                  <a:schemeClr val="accent1">
                    <a:lumMod val="60000"/>
                    <a:lumOff val="4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01" name="任意多边形: 形状 100">
                <a:extLst>
                  <a:ext uri="{FF2B5EF4-FFF2-40B4-BE49-F238E27FC236}">
                    <a16:creationId xmlns:a16="http://schemas.microsoft.com/office/drawing/2014/main" xmlns="" id="{D6A17716-3445-3B0F-80D9-FD299F3C8A6F}"/>
                  </a:ext>
                </a:extLst>
              </p:cNvPr>
              <p:cNvSpPr/>
              <p:nvPr/>
            </p:nvSpPr>
            <p:spPr>
              <a:xfrm>
                <a:off x="10182128" y="3553493"/>
                <a:ext cx="285698" cy="263278"/>
              </a:xfrm>
              <a:custGeom>
                <a:avLst/>
                <a:gdLst>
                  <a:gd name="connsiteX0" fmla="*/ 283567 w 285698"/>
                  <a:gd name="connsiteY0" fmla="*/ -275 h 263278"/>
                  <a:gd name="connsiteX1" fmla="*/ 262960 w 285698"/>
                  <a:gd name="connsiteY1" fmla="*/ 262692 h 263278"/>
                  <a:gd name="connsiteX2" fmla="*/ 90849 w 285698"/>
                  <a:gd name="connsiteY2" fmla="*/ 246769 h 263278"/>
                  <a:gd name="connsiteX3" fmla="*/ -945 w 285698"/>
                  <a:gd name="connsiteY3" fmla="*/ 216327 h 263278"/>
                </a:gdLst>
                <a:ahLst/>
                <a:cxnLst>
                  <a:cxn ang="0">
                    <a:pos x="connsiteX0" y="connsiteY0"/>
                  </a:cxn>
                  <a:cxn ang="0">
                    <a:pos x="connsiteX1" y="connsiteY1"/>
                  </a:cxn>
                  <a:cxn ang="0">
                    <a:pos x="connsiteX2" y="connsiteY2"/>
                  </a:cxn>
                  <a:cxn ang="0">
                    <a:pos x="connsiteX3" y="connsiteY3"/>
                  </a:cxn>
                </a:cxnLst>
                <a:rect l="l" t="t" r="r" b="b"/>
                <a:pathLst>
                  <a:path w="285698" h="263278">
                    <a:moveTo>
                      <a:pt x="283567" y="-275"/>
                    </a:moveTo>
                    <a:cubicBezTo>
                      <a:pt x="291996" y="100182"/>
                      <a:pt x="252422" y="167621"/>
                      <a:pt x="262960" y="262692"/>
                    </a:cubicBezTo>
                    <a:cubicBezTo>
                      <a:pt x="205122" y="264402"/>
                      <a:pt x="147282" y="259063"/>
                      <a:pt x="90849" y="246769"/>
                    </a:cubicBezTo>
                    <a:cubicBezTo>
                      <a:pt x="59236" y="239978"/>
                      <a:pt x="27156" y="221479"/>
                      <a:pt x="-945" y="216327"/>
                    </a:cubicBezTo>
                  </a:path>
                </a:pathLst>
              </a:custGeom>
              <a:noFill/>
              <a:ln w="17546" cap="rnd">
                <a:solidFill>
                  <a:schemeClr val="accent1">
                    <a:lumMod val="60000"/>
                    <a:lumOff val="4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02" name="任意多边形: 形状 101">
                <a:extLst>
                  <a:ext uri="{FF2B5EF4-FFF2-40B4-BE49-F238E27FC236}">
                    <a16:creationId xmlns:a16="http://schemas.microsoft.com/office/drawing/2014/main" xmlns="" id="{BEB9CA86-B0A1-C66A-FFB9-F5AFA609CB35}"/>
                  </a:ext>
                </a:extLst>
              </p:cNvPr>
              <p:cNvSpPr/>
              <p:nvPr/>
            </p:nvSpPr>
            <p:spPr>
              <a:xfrm>
                <a:off x="10261510" y="3630065"/>
                <a:ext cx="300199" cy="321698"/>
              </a:xfrm>
              <a:custGeom>
                <a:avLst/>
                <a:gdLst>
                  <a:gd name="connsiteX0" fmla="*/ -945 w 300199"/>
                  <a:gd name="connsiteY0" fmla="*/ 274400 h 321698"/>
                  <a:gd name="connsiteX1" fmla="*/ 106538 w 300199"/>
                  <a:gd name="connsiteY1" fmla="*/ 302968 h 321698"/>
                  <a:gd name="connsiteX2" fmla="*/ 193647 w 300199"/>
                  <a:gd name="connsiteY2" fmla="*/ 317018 h 321698"/>
                  <a:gd name="connsiteX3" fmla="*/ 271390 w 300199"/>
                  <a:gd name="connsiteY3" fmla="*/ 319594 h 321698"/>
                  <a:gd name="connsiteX4" fmla="*/ 291996 w 300199"/>
                  <a:gd name="connsiteY4" fmla="*/ 87068 h 321698"/>
                  <a:gd name="connsiteX5" fmla="*/ 299255 w 300199"/>
                  <a:gd name="connsiteY5" fmla="*/ -275 h 32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199" h="321698">
                    <a:moveTo>
                      <a:pt x="-945" y="274400"/>
                    </a:moveTo>
                    <a:cubicBezTo>
                      <a:pt x="35585" y="280254"/>
                      <a:pt x="69305" y="297816"/>
                      <a:pt x="106538" y="302968"/>
                    </a:cubicBezTo>
                    <a:cubicBezTo>
                      <a:pt x="135574" y="307183"/>
                      <a:pt x="164142" y="314443"/>
                      <a:pt x="193647" y="317018"/>
                    </a:cubicBezTo>
                    <a:cubicBezTo>
                      <a:pt x="219171" y="321842"/>
                      <a:pt x="245398" y="322709"/>
                      <a:pt x="271390" y="319594"/>
                    </a:cubicBezTo>
                    <a:cubicBezTo>
                      <a:pt x="271390" y="242554"/>
                      <a:pt x="286844" y="163171"/>
                      <a:pt x="291996" y="87068"/>
                    </a:cubicBezTo>
                    <a:cubicBezTo>
                      <a:pt x="293870" y="58734"/>
                      <a:pt x="287781" y="26654"/>
                      <a:pt x="299255" y="-275"/>
                    </a:cubicBezTo>
                  </a:path>
                </a:pathLst>
              </a:custGeom>
              <a:noFill/>
              <a:ln w="17546" cap="rnd">
                <a:solidFill>
                  <a:schemeClr val="accent1">
                    <a:lumMod val="60000"/>
                    <a:lumOff val="4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03" name="任意多边形: 形状 102">
                <a:extLst>
                  <a:ext uri="{FF2B5EF4-FFF2-40B4-BE49-F238E27FC236}">
                    <a16:creationId xmlns:a16="http://schemas.microsoft.com/office/drawing/2014/main" xmlns="" id="{D8DF32FA-4647-0D4D-55C2-B20CA6D27197}"/>
                  </a:ext>
                </a:extLst>
              </p:cNvPr>
              <p:cNvSpPr/>
              <p:nvPr/>
            </p:nvSpPr>
            <p:spPr>
              <a:xfrm>
                <a:off x="10376252" y="3719047"/>
                <a:ext cx="269367" cy="320818"/>
              </a:xfrm>
              <a:custGeom>
                <a:avLst/>
                <a:gdLst>
                  <a:gd name="connsiteX0" fmla="*/ 259914 w 269367"/>
                  <a:gd name="connsiteY0" fmla="*/ -275 h 320818"/>
                  <a:gd name="connsiteX1" fmla="*/ 228537 w 269367"/>
                  <a:gd name="connsiteY1" fmla="*/ 266439 h 320818"/>
                  <a:gd name="connsiteX2" fmla="*/ 223152 w 269367"/>
                  <a:gd name="connsiteY2" fmla="*/ 302500 h 320818"/>
                  <a:gd name="connsiteX3" fmla="*/ 142832 w 269367"/>
                  <a:gd name="connsiteY3" fmla="*/ 319594 h 320818"/>
                  <a:gd name="connsiteX4" fmla="*/ -945 w 269367"/>
                  <a:gd name="connsiteY4" fmla="*/ 290324 h 320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67" h="320818">
                    <a:moveTo>
                      <a:pt x="259914" y="-275"/>
                    </a:moveTo>
                    <a:cubicBezTo>
                      <a:pt x="286609" y="72550"/>
                      <a:pt x="243289" y="191038"/>
                      <a:pt x="228537" y="266439"/>
                    </a:cubicBezTo>
                    <a:cubicBezTo>
                      <a:pt x="227132" y="273464"/>
                      <a:pt x="228537" y="297348"/>
                      <a:pt x="223152" y="302500"/>
                    </a:cubicBezTo>
                    <a:cubicBezTo>
                      <a:pt x="210740" y="317018"/>
                      <a:pt x="160161" y="316082"/>
                      <a:pt x="142832" y="319594"/>
                    </a:cubicBezTo>
                    <a:cubicBezTo>
                      <a:pt x="104430" y="326853"/>
                      <a:pt x="38395" y="290089"/>
                      <a:pt x="-945" y="290324"/>
                    </a:cubicBezTo>
                  </a:path>
                </a:pathLst>
              </a:custGeom>
              <a:noFill/>
              <a:ln w="17546" cap="rnd">
                <a:solidFill>
                  <a:schemeClr val="accent1">
                    <a:lumMod val="60000"/>
                    <a:lumOff val="4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grpSp>
        <p:sp>
          <p:nvSpPr>
            <p:cNvPr id="127" name="任意多边形: 形状 126">
              <a:extLst>
                <a:ext uri="{FF2B5EF4-FFF2-40B4-BE49-F238E27FC236}">
                  <a16:creationId xmlns:a16="http://schemas.microsoft.com/office/drawing/2014/main" xmlns="" id="{615AD6BB-E9B0-2786-0615-B4C8C46E3E38}"/>
                </a:ext>
              </a:extLst>
            </p:cNvPr>
            <p:cNvSpPr/>
            <p:nvPr/>
          </p:nvSpPr>
          <p:spPr>
            <a:xfrm>
              <a:off x="8680919" y="3827943"/>
              <a:ext cx="604643" cy="3030056"/>
            </a:xfrm>
            <a:custGeom>
              <a:avLst/>
              <a:gdLst>
                <a:gd name="connsiteX0" fmla="*/ -945 w 499982"/>
                <a:gd name="connsiteY0" fmla="*/ -275 h 2505566"/>
                <a:gd name="connsiteX1" fmla="*/ 305109 w 499982"/>
                <a:gd name="connsiteY1" fmla="*/ 667563 h 2505566"/>
                <a:gd name="connsiteX2" fmla="*/ 498997 w 499982"/>
                <a:gd name="connsiteY2" fmla="*/ 1740508 h 2505566"/>
                <a:gd name="connsiteX3" fmla="*/ 365992 w 499982"/>
                <a:gd name="connsiteY3" fmla="*/ 2505291 h 2505566"/>
              </a:gdLst>
              <a:ahLst/>
              <a:cxnLst>
                <a:cxn ang="0">
                  <a:pos x="connsiteX0" y="connsiteY0"/>
                </a:cxn>
                <a:cxn ang="0">
                  <a:pos x="connsiteX1" y="connsiteY1"/>
                </a:cxn>
                <a:cxn ang="0">
                  <a:pos x="connsiteX2" y="connsiteY2"/>
                </a:cxn>
                <a:cxn ang="0">
                  <a:pos x="connsiteX3" y="connsiteY3"/>
                </a:cxn>
              </a:cxnLst>
              <a:rect l="l" t="t" r="r" b="b"/>
              <a:pathLst>
                <a:path w="499982" h="2505566">
                  <a:moveTo>
                    <a:pt x="-945" y="-275"/>
                  </a:moveTo>
                  <a:cubicBezTo>
                    <a:pt x="95063" y="224523"/>
                    <a:pt x="236732" y="424734"/>
                    <a:pt x="305109" y="667563"/>
                  </a:cubicBezTo>
                  <a:cubicBezTo>
                    <a:pt x="414698" y="1056043"/>
                    <a:pt x="494783" y="1340320"/>
                    <a:pt x="498997" y="1740508"/>
                  </a:cubicBezTo>
                  <a:cubicBezTo>
                    <a:pt x="500637" y="1923625"/>
                    <a:pt x="452164" y="2331540"/>
                    <a:pt x="365992" y="2505291"/>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28" name="任意多边形: 形状 127">
              <a:extLst>
                <a:ext uri="{FF2B5EF4-FFF2-40B4-BE49-F238E27FC236}">
                  <a16:creationId xmlns:a16="http://schemas.microsoft.com/office/drawing/2014/main" xmlns="" id="{B4FB1134-D57B-2B9C-4264-346643B784B9}"/>
                </a:ext>
              </a:extLst>
            </p:cNvPr>
            <p:cNvSpPr/>
            <p:nvPr/>
          </p:nvSpPr>
          <p:spPr>
            <a:xfrm>
              <a:off x="8691113" y="3498034"/>
              <a:ext cx="254864" cy="849548"/>
            </a:xfrm>
            <a:custGeom>
              <a:avLst/>
              <a:gdLst>
                <a:gd name="connsiteX0" fmla="*/ -945 w 210748"/>
                <a:gd name="connsiteY0" fmla="*/ -275 h 702495"/>
                <a:gd name="connsiteX1" fmla="*/ 174914 w 210748"/>
                <a:gd name="connsiteY1" fmla="*/ 417475 h 702495"/>
                <a:gd name="connsiteX2" fmla="*/ 209804 w 210748"/>
                <a:gd name="connsiteY2" fmla="*/ 702220 h 702495"/>
              </a:gdLst>
              <a:ahLst/>
              <a:cxnLst>
                <a:cxn ang="0">
                  <a:pos x="connsiteX0" y="connsiteY0"/>
                </a:cxn>
                <a:cxn ang="0">
                  <a:pos x="connsiteX1" y="connsiteY1"/>
                </a:cxn>
                <a:cxn ang="0">
                  <a:pos x="connsiteX2" y="connsiteY2"/>
                </a:cxn>
              </a:cxnLst>
              <a:rect l="l" t="t" r="r" b="b"/>
              <a:pathLst>
                <a:path w="210748" h="702495">
                  <a:moveTo>
                    <a:pt x="-945" y="-275"/>
                  </a:moveTo>
                  <a:cubicBezTo>
                    <a:pt x="90333" y="122849"/>
                    <a:pt x="150654" y="266134"/>
                    <a:pt x="174914" y="417475"/>
                  </a:cubicBezTo>
                  <a:cubicBezTo>
                    <a:pt x="187324" y="504585"/>
                    <a:pt x="166250" y="625179"/>
                    <a:pt x="209804" y="702220"/>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29" name="任意多边形: 形状 128">
              <a:extLst>
                <a:ext uri="{FF2B5EF4-FFF2-40B4-BE49-F238E27FC236}">
                  <a16:creationId xmlns:a16="http://schemas.microsoft.com/office/drawing/2014/main" xmlns="" id="{D875DEB1-ECD0-A9AE-DE11-BA13BEEB59E7}"/>
                </a:ext>
              </a:extLst>
            </p:cNvPr>
            <p:cNvSpPr/>
            <p:nvPr/>
          </p:nvSpPr>
          <p:spPr>
            <a:xfrm>
              <a:off x="9134346" y="4102063"/>
              <a:ext cx="131062" cy="868522"/>
            </a:xfrm>
            <a:custGeom>
              <a:avLst/>
              <a:gdLst>
                <a:gd name="connsiteX0" fmla="*/ 21961 w 108376"/>
                <a:gd name="connsiteY0" fmla="*/ 717909 h 718184"/>
                <a:gd name="connsiteX1" fmla="*/ 37183 w 108376"/>
                <a:gd name="connsiteY1" fmla="*/ 228036 h 718184"/>
                <a:gd name="connsiteX2" fmla="*/ 107432 w 108376"/>
                <a:gd name="connsiteY2" fmla="*/ -275 h 718184"/>
              </a:gdLst>
              <a:ahLst/>
              <a:cxnLst>
                <a:cxn ang="0">
                  <a:pos x="connsiteX0" y="connsiteY0"/>
                </a:cxn>
                <a:cxn ang="0">
                  <a:pos x="connsiteX1" y="connsiteY1"/>
                </a:cxn>
                <a:cxn ang="0">
                  <a:pos x="connsiteX2" y="connsiteY2"/>
                </a:cxn>
              </a:cxnLst>
              <a:rect l="l" t="t" r="r" b="b"/>
              <a:pathLst>
                <a:path w="108376" h="718184">
                  <a:moveTo>
                    <a:pt x="21961" y="717909"/>
                  </a:moveTo>
                  <a:cubicBezTo>
                    <a:pt x="-27916" y="594504"/>
                    <a:pt x="16107" y="366662"/>
                    <a:pt x="37183" y="228036"/>
                  </a:cubicBezTo>
                  <a:cubicBezTo>
                    <a:pt x="50061" y="143970"/>
                    <a:pt x="85653" y="76765"/>
                    <a:pt x="107432" y="-275"/>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30" name="任意多边形: 形状 129">
              <a:extLst>
                <a:ext uri="{FF2B5EF4-FFF2-40B4-BE49-F238E27FC236}">
                  <a16:creationId xmlns:a16="http://schemas.microsoft.com/office/drawing/2014/main" xmlns="" id="{837EEF5E-5BB3-5634-3BBB-0E72F155D6E9}"/>
                </a:ext>
              </a:extLst>
            </p:cNvPr>
            <p:cNvSpPr/>
            <p:nvPr/>
          </p:nvSpPr>
          <p:spPr>
            <a:xfrm>
              <a:off x="9274989" y="5121521"/>
              <a:ext cx="274168" cy="707956"/>
            </a:xfrm>
            <a:custGeom>
              <a:avLst/>
              <a:gdLst>
                <a:gd name="connsiteX0" fmla="*/ -671 w 226711"/>
                <a:gd name="connsiteY0" fmla="*/ 585137 h 585412"/>
                <a:gd name="connsiteX1" fmla="*/ 225767 w 226711"/>
                <a:gd name="connsiteY1" fmla="*/ -275 h 585412"/>
              </a:gdLst>
              <a:ahLst/>
              <a:cxnLst>
                <a:cxn ang="0">
                  <a:pos x="connsiteX0" y="connsiteY0"/>
                </a:cxn>
                <a:cxn ang="0">
                  <a:pos x="connsiteX1" y="connsiteY1"/>
                </a:cxn>
              </a:cxnLst>
              <a:rect l="l" t="t" r="r" b="b"/>
              <a:pathLst>
                <a:path w="226711" h="585412">
                  <a:moveTo>
                    <a:pt x="-671" y="585137"/>
                  </a:moveTo>
                  <a:cubicBezTo>
                    <a:pt x="-8164" y="349099"/>
                    <a:pt x="139828" y="201341"/>
                    <a:pt x="225767" y="-275"/>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31" name="任意多边形: 形状 130">
              <a:extLst>
                <a:ext uri="{FF2B5EF4-FFF2-40B4-BE49-F238E27FC236}">
                  <a16:creationId xmlns:a16="http://schemas.microsoft.com/office/drawing/2014/main" xmlns="" id="{140920DD-CBE3-E853-53FC-1F328FD9797F}"/>
                </a:ext>
              </a:extLst>
            </p:cNvPr>
            <p:cNvSpPr/>
            <p:nvPr/>
          </p:nvSpPr>
          <p:spPr>
            <a:xfrm>
              <a:off x="9284310" y="5438133"/>
              <a:ext cx="624490" cy="363026"/>
            </a:xfrm>
            <a:custGeom>
              <a:avLst/>
              <a:gdLst>
                <a:gd name="connsiteX0" fmla="*/ 286 w 516393"/>
                <a:gd name="connsiteY0" fmla="*/ 299914 h 300188"/>
                <a:gd name="connsiteX1" fmla="*/ 16912 w 516393"/>
                <a:gd name="connsiteY1" fmla="*/ 139510 h 300188"/>
                <a:gd name="connsiteX2" fmla="*/ 200029 w 516393"/>
                <a:gd name="connsiteY2" fmla="*/ 3929 h 300188"/>
                <a:gd name="connsiteX3" fmla="*/ 515449 w 516393"/>
                <a:gd name="connsiteY3" fmla="*/ 214678 h 300188"/>
              </a:gdLst>
              <a:ahLst/>
              <a:cxnLst>
                <a:cxn ang="0">
                  <a:pos x="connsiteX0" y="connsiteY0"/>
                </a:cxn>
                <a:cxn ang="0">
                  <a:pos x="connsiteX1" y="connsiteY1"/>
                </a:cxn>
                <a:cxn ang="0">
                  <a:pos x="connsiteX2" y="connsiteY2"/>
                </a:cxn>
                <a:cxn ang="0">
                  <a:pos x="connsiteX3" y="connsiteY3"/>
                </a:cxn>
              </a:cxnLst>
              <a:rect l="l" t="t" r="r" b="b"/>
              <a:pathLst>
                <a:path w="516393" h="300188">
                  <a:moveTo>
                    <a:pt x="286" y="299914"/>
                  </a:moveTo>
                  <a:cubicBezTo>
                    <a:pt x="286" y="243714"/>
                    <a:pt x="-7677" y="187983"/>
                    <a:pt x="16912" y="139510"/>
                  </a:cubicBezTo>
                  <a:cubicBezTo>
                    <a:pt x="45011" y="84248"/>
                    <a:pt x="140550" y="17745"/>
                    <a:pt x="200029" y="3929"/>
                  </a:cubicBezTo>
                  <a:cubicBezTo>
                    <a:pt x="325073" y="-25341"/>
                    <a:pt x="478450" y="103918"/>
                    <a:pt x="515449" y="214678"/>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32" name="任意多边形: 形状 131">
              <a:extLst>
                <a:ext uri="{FF2B5EF4-FFF2-40B4-BE49-F238E27FC236}">
                  <a16:creationId xmlns:a16="http://schemas.microsoft.com/office/drawing/2014/main" xmlns="" id="{D9F4A909-6881-1EA1-9C83-365739E24B1F}"/>
                </a:ext>
              </a:extLst>
            </p:cNvPr>
            <p:cNvSpPr/>
            <p:nvPr/>
          </p:nvSpPr>
          <p:spPr>
            <a:xfrm>
              <a:off x="8765591" y="5744524"/>
              <a:ext cx="482840" cy="585339"/>
            </a:xfrm>
            <a:custGeom>
              <a:avLst/>
              <a:gdLst>
                <a:gd name="connsiteX0" fmla="*/ 397136 w 399262"/>
                <a:gd name="connsiteY0" fmla="*/ 483744 h 484019"/>
                <a:gd name="connsiteX1" fmla="*/ -945 w 399262"/>
                <a:gd name="connsiteY1" fmla="*/ -275 h 484019"/>
              </a:gdLst>
              <a:ahLst/>
              <a:cxnLst>
                <a:cxn ang="0">
                  <a:pos x="connsiteX0" y="connsiteY0"/>
                </a:cxn>
                <a:cxn ang="0">
                  <a:pos x="connsiteX1" y="connsiteY1"/>
                </a:cxn>
              </a:cxnLst>
              <a:rect l="l" t="t" r="r" b="b"/>
              <a:pathLst>
                <a:path w="399262" h="484019">
                  <a:moveTo>
                    <a:pt x="397136" y="483744"/>
                  </a:moveTo>
                  <a:cubicBezTo>
                    <a:pt x="414230" y="245130"/>
                    <a:pt x="244226" y="3706"/>
                    <a:pt x="-945" y="-275"/>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33" name="任意多边形: 形状 132">
              <a:extLst>
                <a:ext uri="{FF2B5EF4-FFF2-40B4-BE49-F238E27FC236}">
                  <a16:creationId xmlns:a16="http://schemas.microsoft.com/office/drawing/2014/main" xmlns="" id="{ED7F4040-5847-5218-F981-9D91452175E7}"/>
                </a:ext>
              </a:extLst>
            </p:cNvPr>
            <p:cNvSpPr/>
            <p:nvPr/>
          </p:nvSpPr>
          <p:spPr>
            <a:xfrm>
              <a:off x="8747750" y="4791047"/>
              <a:ext cx="481410" cy="500383"/>
            </a:xfrm>
            <a:custGeom>
              <a:avLst/>
              <a:gdLst>
                <a:gd name="connsiteX0" fmla="*/ 397136 w 398080"/>
                <a:gd name="connsiteY0" fmla="*/ 413494 h 413769"/>
                <a:gd name="connsiteX1" fmla="*/ 347024 w 398080"/>
                <a:gd name="connsiteY1" fmla="*/ 261287 h 413769"/>
                <a:gd name="connsiteX2" fmla="*/ -945 w 398080"/>
                <a:gd name="connsiteY2" fmla="*/ -275 h 413769"/>
              </a:gdLst>
              <a:ahLst/>
              <a:cxnLst>
                <a:cxn ang="0">
                  <a:pos x="connsiteX0" y="connsiteY0"/>
                </a:cxn>
                <a:cxn ang="0">
                  <a:pos x="connsiteX1" y="connsiteY1"/>
                </a:cxn>
                <a:cxn ang="0">
                  <a:pos x="connsiteX2" y="connsiteY2"/>
                </a:cxn>
              </a:cxnLst>
              <a:rect l="l" t="t" r="r" b="b"/>
              <a:pathLst>
                <a:path w="398080" h="413769">
                  <a:moveTo>
                    <a:pt x="397136" y="413494"/>
                  </a:moveTo>
                  <a:cubicBezTo>
                    <a:pt x="364821" y="371345"/>
                    <a:pt x="370207" y="309759"/>
                    <a:pt x="347024" y="261287"/>
                  </a:cubicBezTo>
                  <a:cubicBezTo>
                    <a:pt x="291293" y="144204"/>
                    <a:pt x="124333" y="31103"/>
                    <a:pt x="-945" y="-275"/>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34" name="任意多边形: 形状 133">
              <a:extLst>
                <a:ext uri="{FF2B5EF4-FFF2-40B4-BE49-F238E27FC236}">
                  <a16:creationId xmlns:a16="http://schemas.microsoft.com/office/drawing/2014/main" xmlns="" id="{3F5687D6-6DD8-A347-C4DC-5D18A10BC4D4}"/>
                </a:ext>
              </a:extLst>
            </p:cNvPr>
            <p:cNvSpPr/>
            <p:nvPr/>
          </p:nvSpPr>
          <p:spPr>
            <a:xfrm>
              <a:off x="8501380" y="3790562"/>
              <a:ext cx="254864" cy="217201"/>
            </a:xfrm>
            <a:custGeom>
              <a:avLst/>
              <a:gdLst>
                <a:gd name="connsiteX0" fmla="*/ -945 w 210748"/>
                <a:gd name="connsiteY0" fmla="*/ -275 h 179604"/>
                <a:gd name="connsiteX1" fmla="*/ 209804 w 210748"/>
                <a:gd name="connsiteY1" fmla="*/ 179330 h 179604"/>
              </a:gdLst>
              <a:ahLst/>
              <a:cxnLst>
                <a:cxn ang="0">
                  <a:pos x="connsiteX0" y="connsiteY0"/>
                </a:cxn>
                <a:cxn ang="0">
                  <a:pos x="connsiteX1" y="connsiteY1"/>
                </a:cxn>
              </a:cxnLst>
              <a:rect l="l" t="t" r="r" b="b"/>
              <a:pathLst>
                <a:path w="210748" h="179604">
                  <a:moveTo>
                    <a:pt x="-945" y="-275"/>
                  </a:moveTo>
                  <a:cubicBezTo>
                    <a:pt x="19193" y="85195"/>
                    <a:pt x="129251" y="161298"/>
                    <a:pt x="209804" y="179330"/>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35" name="任意多边形: 形状 134">
              <a:extLst>
                <a:ext uri="{FF2B5EF4-FFF2-40B4-BE49-F238E27FC236}">
                  <a16:creationId xmlns:a16="http://schemas.microsoft.com/office/drawing/2014/main" xmlns="" id="{E8DB4D1B-17F9-3FF9-6845-D77668AC625B}"/>
                </a:ext>
              </a:extLst>
            </p:cNvPr>
            <p:cNvSpPr/>
            <p:nvPr/>
          </p:nvSpPr>
          <p:spPr>
            <a:xfrm>
              <a:off x="8627114" y="4130381"/>
              <a:ext cx="321695" cy="265342"/>
            </a:xfrm>
            <a:custGeom>
              <a:avLst/>
              <a:gdLst>
                <a:gd name="connsiteX0" fmla="*/ -945 w 266011"/>
                <a:gd name="connsiteY0" fmla="*/ -275 h 219412"/>
                <a:gd name="connsiteX1" fmla="*/ 265067 w 266011"/>
                <a:gd name="connsiteY1" fmla="*/ 219137 h 219412"/>
              </a:gdLst>
              <a:ahLst/>
              <a:cxnLst>
                <a:cxn ang="0">
                  <a:pos x="connsiteX0" y="connsiteY0"/>
                </a:cxn>
                <a:cxn ang="0">
                  <a:pos x="connsiteX1" y="connsiteY1"/>
                </a:cxn>
              </a:cxnLst>
              <a:rect l="l" t="t" r="r" b="b"/>
              <a:pathLst>
                <a:path w="266011" h="219412">
                  <a:moveTo>
                    <a:pt x="-945" y="-275"/>
                  </a:moveTo>
                  <a:cubicBezTo>
                    <a:pt x="28092" y="108143"/>
                    <a:pt x="160396" y="210473"/>
                    <a:pt x="265067" y="219137"/>
                  </a:cubicBezTo>
                </a:path>
              </a:pathLst>
            </a:custGeom>
            <a:noFill/>
            <a:ln w="19886"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36" name="任意多边形: 形状 135">
              <a:extLst>
                <a:ext uri="{FF2B5EF4-FFF2-40B4-BE49-F238E27FC236}">
                  <a16:creationId xmlns:a16="http://schemas.microsoft.com/office/drawing/2014/main" xmlns="" id="{E22A96E3-E967-211E-F370-EC95A16D5B8E}"/>
                </a:ext>
              </a:extLst>
            </p:cNvPr>
            <p:cNvSpPr/>
            <p:nvPr/>
          </p:nvSpPr>
          <p:spPr>
            <a:xfrm>
              <a:off x="8472627" y="3218961"/>
              <a:ext cx="313521" cy="358580"/>
            </a:xfrm>
            <a:custGeom>
              <a:avLst/>
              <a:gdLst>
                <a:gd name="connsiteX0" fmla="*/ 231941 w 259252"/>
                <a:gd name="connsiteY0" fmla="*/ 88353 h 296511"/>
                <a:gd name="connsiteX1" fmla="*/ 206885 w 259252"/>
                <a:gd name="connsiteY1" fmla="*/ 283646 h 296511"/>
                <a:gd name="connsiteX2" fmla="*/ 25407 w 259252"/>
                <a:gd name="connsiteY2" fmla="*/ 207543 h 296511"/>
                <a:gd name="connsiteX3" fmla="*/ 50229 w 259252"/>
                <a:gd name="connsiteY3" fmla="*/ 12249 h 296511"/>
                <a:gd name="connsiteX4" fmla="*/ 231941 w 259252"/>
                <a:gd name="connsiteY4" fmla="*/ 88353 h 29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50" h="296511">
                  <a:moveTo>
                    <a:pt x="231941" y="88353"/>
                  </a:moveTo>
                  <a:cubicBezTo>
                    <a:pt x="275263" y="163286"/>
                    <a:pt x="264022" y="250629"/>
                    <a:pt x="206885" y="283646"/>
                  </a:cubicBezTo>
                  <a:cubicBezTo>
                    <a:pt x="149749" y="316664"/>
                    <a:pt x="68494" y="282476"/>
                    <a:pt x="25407" y="207543"/>
                  </a:cubicBezTo>
                  <a:cubicBezTo>
                    <a:pt x="-17678" y="132610"/>
                    <a:pt x="-6906" y="45032"/>
                    <a:pt x="50229" y="12249"/>
                  </a:cubicBezTo>
                  <a:cubicBezTo>
                    <a:pt x="107365" y="-20534"/>
                    <a:pt x="188621" y="13186"/>
                    <a:pt x="231941" y="88353"/>
                  </a:cubicBezTo>
                  <a:close/>
                </a:path>
              </a:pathLst>
            </a:custGeom>
            <a:solidFill>
              <a:schemeClr val="accent2"/>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37" name="任意多边形: 形状 136">
              <a:extLst>
                <a:ext uri="{FF2B5EF4-FFF2-40B4-BE49-F238E27FC236}">
                  <a16:creationId xmlns:a16="http://schemas.microsoft.com/office/drawing/2014/main" xmlns="" id="{2E482E15-8BFD-8C91-F463-2A66632D976B}"/>
                </a:ext>
              </a:extLst>
            </p:cNvPr>
            <p:cNvSpPr/>
            <p:nvPr/>
          </p:nvSpPr>
          <p:spPr>
            <a:xfrm>
              <a:off x="8446547" y="3168976"/>
              <a:ext cx="134655" cy="102511"/>
            </a:xfrm>
            <a:custGeom>
              <a:avLst/>
              <a:gdLst>
                <a:gd name="connsiteX0" fmla="*/ 37373 w 111347"/>
                <a:gd name="connsiteY0" fmla="*/ 84492 h 84767"/>
                <a:gd name="connsiteX1" fmla="*/ -93 w 111347"/>
                <a:gd name="connsiteY1" fmla="*/ 28527 h 84767"/>
                <a:gd name="connsiteX2" fmla="*/ 48378 w 111347"/>
                <a:gd name="connsiteY2" fmla="*/ 59905 h 84767"/>
                <a:gd name="connsiteX3" fmla="*/ 46271 w 111347"/>
                <a:gd name="connsiteY3" fmla="*/ -275 h 84767"/>
                <a:gd name="connsiteX4" fmla="*/ 81396 w 111347"/>
                <a:gd name="connsiteY4" fmla="*/ 48665 h 84767"/>
                <a:gd name="connsiteX5" fmla="*/ 106919 w 111347"/>
                <a:gd name="connsiteY5" fmla="*/ 57329 h 84767"/>
                <a:gd name="connsiteX6" fmla="*/ 46037 w 111347"/>
                <a:gd name="connsiteY6" fmla="*/ 80746 h 8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46" h="84767">
                  <a:moveTo>
                    <a:pt x="37373" y="84492"/>
                  </a:moveTo>
                  <a:cubicBezTo>
                    <a:pt x="11708" y="79200"/>
                    <a:pt x="-4988" y="54285"/>
                    <a:pt x="-93" y="28527"/>
                  </a:cubicBezTo>
                  <a:cubicBezTo>
                    <a:pt x="17235" y="36254"/>
                    <a:pt x="30816" y="51943"/>
                    <a:pt x="48378" y="59905"/>
                  </a:cubicBezTo>
                  <a:cubicBezTo>
                    <a:pt x="50486" y="39767"/>
                    <a:pt x="43462" y="19863"/>
                    <a:pt x="46271" y="-275"/>
                  </a:cubicBezTo>
                  <a:cubicBezTo>
                    <a:pt x="66175" y="4174"/>
                    <a:pt x="78352" y="28527"/>
                    <a:pt x="81396" y="48665"/>
                  </a:cubicBezTo>
                  <a:cubicBezTo>
                    <a:pt x="76244" y="-15965"/>
                    <a:pt x="123311" y="18692"/>
                    <a:pt x="106919" y="57329"/>
                  </a:cubicBezTo>
                  <a:cubicBezTo>
                    <a:pt x="94275" y="88005"/>
                    <a:pt x="68985" y="66930"/>
                    <a:pt x="46037" y="80746"/>
                  </a:cubicBezTo>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38" name="任意多边形: 形状 137">
              <a:extLst>
                <a:ext uri="{FF2B5EF4-FFF2-40B4-BE49-F238E27FC236}">
                  <a16:creationId xmlns:a16="http://schemas.microsoft.com/office/drawing/2014/main" xmlns="" id="{E52B6EC6-DA4D-69BA-ECCE-3CB6C3B93136}"/>
                </a:ext>
              </a:extLst>
            </p:cNvPr>
            <p:cNvSpPr/>
            <p:nvPr/>
          </p:nvSpPr>
          <p:spPr>
            <a:xfrm>
              <a:off x="8555661" y="4048051"/>
              <a:ext cx="202049" cy="231900"/>
            </a:xfrm>
            <a:custGeom>
              <a:avLst/>
              <a:gdLst>
                <a:gd name="connsiteX0" fmla="*/ 148996 w 167075"/>
                <a:gd name="connsiteY0" fmla="*/ 57032 h 191759"/>
                <a:gd name="connsiteX1" fmla="*/ 133073 w 167075"/>
                <a:gd name="connsiteY1" fmla="*/ 183246 h 191759"/>
                <a:gd name="connsiteX2" fmla="*/ 15990 w 167075"/>
                <a:gd name="connsiteY2" fmla="*/ 134072 h 191759"/>
                <a:gd name="connsiteX3" fmla="*/ 31913 w 167075"/>
                <a:gd name="connsiteY3" fmla="*/ 7857 h 191759"/>
                <a:gd name="connsiteX4" fmla="*/ 148996 w 167075"/>
                <a:gd name="connsiteY4" fmla="*/ 57032 h 19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75" h="191759">
                  <a:moveTo>
                    <a:pt x="148996" y="57032"/>
                  </a:moveTo>
                  <a:cubicBezTo>
                    <a:pt x="177096" y="105504"/>
                    <a:pt x="169837" y="161938"/>
                    <a:pt x="133073" y="183246"/>
                  </a:cubicBezTo>
                  <a:cubicBezTo>
                    <a:pt x="96309" y="204555"/>
                    <a:pt x="43622" y="183246"/>
                    <a:pt x="15990" y="134072"/>
                  </a:cubicBezTo>
                  <a:cubicBezTo>
                    <a:pt x="-11641" y="84897"/>
                    <a:pt x="-4851" y="29166"/>
                    <a:pt x="31913" y="7857"/>
                  </a:cubicBezTo>
                  <a:cubicBezTo>
                    <a:pt x="68677" y="-13452"/>
                    <a:pt x="121130" y="8559"/>
                    <a:pt x="148996" y="57032"/>
                  </a:cubicBezTo>
                  <a:close/>
                </a:path>
              </a:pathLst>
            </a:custGeom>
            <a:solidFill>
              <a:schemeClr val="accent2"/>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39" name="任意多边形: 形状 138">
              <a:extLst>
                <a:ext uri="{FF2B5EF4-FFF2-40B4-BE49-F238E27FC236}">
                  <a16:creationId xmlns:a16="http://schemas.microsoft.com/office/drawing/2014/main" xmlns="" id="{BFD433DC-BC3F-8A2C-CDA1-0AD99138E9B0}"/>
                </a:ext>
              </a:extLst>
            </p:cNvPr>
            <p:cNvSpPr/>
            <p:nvPr/>
          </p:nvSpPr>
          <p:spPr>
            <a:xfrm>
              <a:off x="8538675" y="4016542"/>
              <a:ext cx="87927" cy="66264"/>
            </a:xfrm>
            <a:custGeom>
              <a:avLst/>
              <a:gdLst>
                <a:gd name="connsiteX0" fmla="*/ 23012 w 72707"/>
                <a:gd name="connsiteY0" fmla="*/ 54519 h 54794"/>
                <a:gd name="connsiteX1" fmla="*/ -405 w 72707"/>
                <a:gd name="connsiteY1" fmla="*/ 18458 h 54794"/>
                <a:gd name="connsiteX2" fmla="*/ 30973 w 72707"/>
                <a:gd name="connsiteY2" fmla="*/ 38596 h 54794"/>
                <a:gd name="connsiteX3" fmla="*/ 29568 w 72707"/>
                <a:gd name="connsiteY3" fmla="*/ -275 h 54794"/>
                <a:gd name="connsiteX4" fmla="*/ 52984 w 72707"/>
                <a:gd name="connsiteY4" fmla="*/ 31337 h 54794"/>
                <a:gd name="connsiteX5" fmla="*/ 69611 w 72707"/>
                <a:gd name="connsiteY5" fmla="*/ 36957 h 54794"/>
                <a:gd name="connsiteX6" fmla="*/ 30037 w 72707"/>
                <a:gd name="connsiteY6" fmla="*/ 52412 h 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07" h="54793">
                  <a:moveTo>
                    <a:pt x="23012" y="54519"/>
                  </a:moveTo>
                  <a:cubicBezTo>
                    <a:pt x="6830" y="50679"/>
                    <a:pt x="-3473" y="34802"/>
                    <a:pt x="-405" y="18458"/>
                  </a:cubicBezTo>
                  <a:cubicBezTo>
                    <a:pt x="10835" y="23376"/>
                    <a:pt x="19499" y="32976"/>
                    <a:pt x="30973" y="38596"/>
                  </a:cubicBezTo>
                  <a:cubicBezTo>
                    <a:pt x="32378" y="25483"/>
                    <a:pt x="27929" y="12838"/>
                    <a:pt x="29568" y="-275"/>
                  </a:cubicBezTo>
                  <a:cubicBezTo>
                    <a:pt x="42447" y="2535"/>
                    <a:pt x="50175" y="18458"/>
                    <a:pt x="52984" y="31337"/>
                  </a:cubicBezTo>
                  <a:cubicBezTo>
                    <a:pt x="49707" y="-10344"/>
                    <a:pt x="79914" y="12135"/>
                    <a:pt x="69611" y="36957"/>
                  </a:cubicBezTo>
                  <a:cubicBezTo>
                    <a:pt x="61181" y="56627"/>
                    <a:pt x="45024" y="43279"/>
                    <a:pt x="30037" y="52412"/>
                  </a:cubicBezTo>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40" name="任意多边形: 形状 139">
              <a:extLst>
                <a:ext uri="{FF2B5EF4-FFF2-40B4-BE49-F238E27FC236}">
                  <a16:creationId xmlns:a16="http://schemas.microsoft.com/office/drawing/2014/main" xmlns="" id="{CDD741A1-2AE1-CE1B-E117-70495D4E4262}"/>
                </a:ext>
              </a:extLst>
            </p:cNvPr>
            <p:cNvSpPr/>
            <p:nvPr/>
          </p:nvSpPr>
          <p:spPr>
            <a:xfrm>
              <a:off x="8547568" y="5603482"/>
              <a:ext cx="342594" cy="260560"/>
            </a:xfrm>
            <a:custGeom>
              <a:avLst/>
              <a:gdLst>
                <a:gd name="connsiteX0" fmla="*/ 148429 w 283292"/>
                <a:gd name="connsiteY0" fmla="*/ 206 h 215458"/>
                <a:gd name="connsiteX1" fmla="*/ 282138 w 283292"/>
                <a:gd name="connsiteY1" fmla="*/ 117289 h 215458"/>
                <a:gd name="connsiteX2" fmla="*/ 133208 w 283292"/>
                <a:gd name="connsiteY2" fmla="*/ 214701 h 215458"/>
                <a:gd name="connsiteX3" fmla="*/ -734 w 283292"/>
                <a:gd name="connsiteY3" fmla="*/ 97619 h 215458"/>
                <a:gd name="connsiteX4" fmla="*/ 148429 w 283292"/>
                <a:gd name="connsiteY4" fmla="*/ 206 h 215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92" h="215456">
                  <a:moveTo>
                    <a:pt x="148429" y="206"/>
                  </a:moveTo>
                  <a:cubicBezTo>
                    <a:pt x="226641" y="5826"/>
                    <a:pt x="286353" y="58513"/>
                    <a:pt x="282138" y="117289"/>
                  </a:cubicBezTo>
                  <a:cubicBezTo>
                    <a:pt x="277923" y="176064"/>
                    <a:pt x="211889" y="220321"/>
                    <a:pt x="133208" y="214701"/>
                  </a:cubicBezTo>
                  <a:cubicBezTo>
                    <a:pt x="54529" y="209082"/>
                    <a:pt x="-4949" y="156395"/>
                    <a:pt x="-734" y="97619"/>
                  </a:cubicBezTo>
                  <a:cubicBezTo>
                    <a:pt x="3481" y="38843"/>
                    <a:pt x="70921" y="-5414"/>
                    <a:pt x="148429" y="206"/>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41" name="任意多边形: 形状 140">
              <a:extLst>
                <a:ext uri="{FF2B5EF4-FFF2-40B4-BE49-F238E27FC236}">
                  <a16:creationId xmlns:a16="http://schemas.microsoft.com/office/drawing/2014/main" xmlns="" id="{2A317391-6F7B-7A8B-3A18-AD922CA6954F}"/>
                </a:ext>
              </a:extLst>
            </p:cNvPr>
            <p:cNvSpPr/>
            <p:nvPr/>
          </p:nvSpPr>
          <p:spPr>
            <a:xfrm>
              <a:off x="8480992" y="5672819"/>
              <a:ext cx="95611" cy="114996"/>
            </a:xfrm>
            <a:custGeom>
              <a:avLst/>
              <a:gdLst>
                <a:gd name="connsiteX0" fmla="*/ 59703 w 79061"/>
                <a:gd name="connsiteY0" fmla="*/ 82434 h 95091"/>
                <a:gd name="connsiteX1" fmla="*/ -945 w 79061"/>
                <a:gd name="connsiteY1" fmla="*/ 82434 h 95091"/>
                <a:gd name="connsiteX2" fmla="*/ 45888 w 79061"/>
                <a:gd name="connsiteY2" fmla="*/ 61828 h 95091"/>
                <a:gd name="connsiteX3" fmla="*/ -945 w 79061"/>
                <a:gd name="connsiteY3" fmla="*/ 33026 h 95091"/>
                <a:gd name="connsiteX4" fmla="*/ 53382 w 79061"/>
                <a:gd name="connsiteY4" fmla="*/ 31621 h 95091"/>
                <a:gd name="connsiteX5" fmla="*/ 73051 w 79061"/>
                <a:gd name="connsiteY5" fmla="*/ 16634 h 95091"/>
                <a:gd name="connsiteX6" fmla="*/ 60172 w 79061"/>
                <a:gd name="connsiteY6" fmla="*/ 74707 h 9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61" h="95091">
                  <a:moveTo>
                    <a:pt x="59703" y="82434"/>
                  </a:moveTo>
                  <a:cubicBezTo>
                    <a:pt x="42867" y="98943"/>
                    <a:pt x="15892" y="98943"/>
                    <a:pt x="-945" y="82434"/>
                  </a:cubicBezTo>
                  <a:cubicBezTo>
                    <a:pt x="13574" y="73302"/>
                    <a:pt x="31603" y="70726"/>
                    <a:pt x="45888" y="61828"/>
                  </a:cubicBezTo>
                  <a:cubicBezTo>
                    <a:pt x="31838" y="50119"/>
                    <a:pt x="13339" y="45202"/>
                    <a:pt x="-945" y="33026"/>
                  </a:cubicBezTo>
                  <a:cubicBezTo>
                    <a:pt x="15423" y="22277"/>
                    <a:pt x="36474" y="21715"/>
                    <a:pt x="53382" y="31621"/>
                  </a:cubicBezTo>
                  <a:cubicBezTo>
                    <a:pt x="2333" y="2584"/>
                    <a:pt x="52210" y="-15212"/>
                    <a:pt x="73051" y="16634"/>
                  </a:cubicBezTo>
                  <a:cubicBezTo>
                    <a:pt x="89443" y="41924"/>
                    <a:pt x="60874" y="50119"/>
                    <a:pt x="60172" y="74707"/>
                  </a:cubicBezTo>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141">
              <a:extLst>
                <a:ext uri="{FF2B5EF4-FFF2-40B4-BE49-F238E27FC236}">
                  <a16:creationId xmlns:a16="http://schemas.microsoft.com/office/drawing/2014/main" xmlns="" id="{DAFA8225-2868-8E85-36FA-CDF6269BAC71}"/>
                </a:ext>
              </a:extLst>
            </p:cNvPr>
            <p:cNvSpPr/>
            <p:nvPr/>
          </p:nvSpPr>
          <p:spPr>
            <a:xfrm>
              <a:off x="8308911" y="3515496"/>
              <a:ext cx="313577" cy="358750"/>
            </a:xfrm>
            <a:custGeom>
              <a:avLst/>
              <a:gdLst>
                <a:gd name="connsiteX0" fmla="*/ 231972 w 259298"/>
                <a:gd name="connsiteY0" fmla="*/ 88318 h 296652"/>
                <a:gd name="connsiteX1" fmla="*/ 207150 w 259298"/>
                <a:gd name="connsiteY1" fmla="*/ 283612 h 296652"/>
                <a:gd name="connsiteX2" fmla="*/ 25438 w 259298"/>
                <a:gd name="connsiteY2" fmla="*/ 207508 h 296652"/>
                <a:gd name="connsiteX3" fmla="*/ 50259 w 259298"/>
                <a:gd name="connsiteY3" fmla="*/ 12214 h 296652"/>
                <a:gd name="connsiteX4" fmla="*/ 231972 w 259298"/>
                <a:gd name="connsiteY4" fmla="*/ 88318 h 296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98" h="296652">
                  <a:moveTo>
                    <a:pt x="231972" y="88318"/>
                  </a:moveTo>
                  <a:cubicBezTo>
                    <a:pt x="275292" y="163251"/>
                    <a:pt x="264052" y="250594"/>
                    <a:pt x="207150" y="283612"/>
                  </a:cubicBezTo>
                  <a:cubicBezTo>
                    <a:pt x="150248" y="316629"/>
                    <a:pt x="68758" y="283612"/>
                    <a:pt x="25438" y="207508"/>
                  </a:cubicBezTo>
                  <a:cubicBezTo>
                    <a:pt x="-17882" y="131404"/>
                    <a:pt x="-6643" y="44997"/>
                    <a:pt x="50259" y="12214"/>
                  </a:cubicBezTo>
                  <a:cubicBezTo>
                    <a:pt x="107161" y="-20569"/>
                    <a:pt x="188650" y="13385"/>
                    <a:pt x="231972" y="88318"/>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a:extLst>
                <a:ext uri="{FF2B5EF4-FFF2-40B4-BE49-F238E27FC236}">
                  <a16:creationId xmlns:a16="http://schemas.microsoft.com/office/drawing/2014/main" xmlns="" id="{E3443E7D-0B8E-D88E-036B-4F299A17C517}"/>
                </a:ext>
              </a:extLst>
            </p:cNvPr>
            <p:cNvSpPr/>
            <p:nvPr/>
          </p:nvSpPr>
          <p:spPr>
            <a:xfrm>
              <a:off x="8282067" y="3465469"/>
              <a:ext cx="134780" cy="102511"/>
            </a:xfrm>
            <a:custGeom>
              <a:avLst/>
              <a:gdLst>
                <a:gd name="connsiteX0" fmla="*/ 37332 w 111450"/>
                <a:gd name="connsiteY0" fmla="*/ 84492 h 84767"/>
                <a:gd name="connsiteX1" fmla="*/ -134 w 111450"/>
                <a:gd name="connsiteY1" fmla="*/ 28527 h 84767"/>
                <a:gd name="connsiteX2" fmla="*/ 48571 w 111450"/>
                <a:gd name="connsiteY2" fmla="*/ 59905 h 84767"/>
                <a:gd name="connsiteX3" fmla="*/ 46465 w 111450"/>
                <a:gd name="connsiteY3" fmla="*/ -275 h 84767"/>
                <a:gd name="connsiteX4" fmla="*/ 81355 w 111450"/>
                <a:gd name="connsiteY4" fmla="*/ 48665 h 84767"/>
                <a:gd name="connsiteX5" fmla="*/ 107113 w 111450"/>
                <a:gd name="connsiteY5" fmla="*/ 57564 h 84767"/>
                <a:gd name="connsiteX6" fmla="*/ 46230 w 111450"/>
                <a:gd name="connsiteY6" fmla="*/ 80980 h 8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50" h="84767">
                  <a:moveTo>
                    <a:pt x="37332" y="84492"/>
                  </a:moveTo>
                  <a:cubicBezTo>
                    <a:pt x="11737" y="79083"/>
                    <a:pt x="-4887" y="54261"/>
                    <a:pt x="-134" y="28527"/>
                  </a:cubicBezTo>
                  <a:cubicBezTo>
                    <a:pt x="17429" y="36488"/>
                    <a:pt x="30775" y="51943"/>
                    <a:pt x="48571" y="59905"/>
                  </a:cubicBezTo>
                  <a:cubicBezTo>
                    <a:pt x="50680" y="39767"/>
                    <a:pt x="43655" y="20097"/>
                    <a:pt x="46465" y="-275"/>
                  </a:cubicBezTo>
                  <a:cubicBezTo>
                    <a:pt x="66368" y="4174"/>
                    <a:pt x="78311" y="28527"/>
                    <a:pt x="81355" y="48665"/>
                  </a:cubicBezTo>
                  <a:cubicBezTo>
                    <a:pt x="76203" y="-15965"/>
                    <a:pt x="123270" y="18692"/>
                    <a:pt x="107113" y="57564"/>
                  </a:cubicBezTo>
                  <a:cubicBezTo>
                    <a:pt x="94234" y="88005"/>
                    <a:pt x="69178" y="66930"/>
                    <a:pt x="46230" y="80980"/>
                  </a:cubicBezTo>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44" name="任意多边形: 形状 143">
              <a:extLst>
                <a:ext uri="{FF2B5EF4-FFF2-40B4-BE49-F238E27FC236}">
                  <a16:creationId xmlns:a16="http://schemas.microsoft.com/office/drawing/2014/main" xmlns="" id="{5B379BB1-D19D-8242-03A4-3476D4793B85}"/>
                </a:ext>
              </a:extLst>
            </p:cNvPr>
            <p:cNvSpPr/>
            <p:nvPr/>
          </p:nvSpPr>
          <p:spPr>
            <a:xfrm rot="17477400">
              <a:off x="9415105" y="4874262"/>
              <a:ext cx="378899" cy="288280"/>
            </a:xfrm>
            <a:custGeom>
              <a:avLst/>
              <a:gdLst>
                <a:gd name="connsiteX0" fmla="*/ 312369 w 313313"/>
                <a:gd name="connsiteY0" fmla="*/ 118915 h 238380"/>
                <a:gd name="connsiteX1" fmla="*/ 155712 w 313313"/>
                <a:gd name="connsiteY1" fmla="*/ 238105 h 238380"/>
                <a:gd name="connsiteX2" fmla="*/ -944 w 313313"/>
                <a:gd name="connsiteY2" fmla="*/ 118915 h 238380"/>
                <a:gd name="connsiteX3" fmla="*/ 155712 w 313313"/>
                <a:gd name="connsiteY3" fmla="*/ -275 h 238380"/>
                <a:gd name="connsiteX4" fmla="*/ 312369 w 313313"/>
                <a:gd name="connsiteY4" fmla="*/ 118915 h 238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13" h="238380">
                  <a:moveTo>
                    <a:pt x="312369" y="118915"/>
                  </a:moveTo>
                  <a:cubicBezTo>
                    <a:pt x="312369" y="184741"/>
                    <a:pt x="242231" y="238105"/>
                    <a:pt x="155712" y="238105"/>
                  </a:cubicBezTo>
                  <a:cubicBezTo>
                    <a:pt x="69194" y="238105"/>
                    <a:pt x="-944" y="184741"/>
                    <a:pt x="-944" y="118915"/>
                  </a:cubicBezTo>
                  <a:cubicBezTo>
                    <a:pt x="-944" y="53088"/>
                    <a:pt x="69194" y="-275"/>
                    <a:pt x="155712" y="-275"/>
                  </a:cubicBezTo>
                  <a:cubicBezTo>
                    <a:pt x="242231" y="-275"/>
                    <a:pt x="312369" y="53088"/>
                    <a:pt x="312369" y="118915"/>
                  </a:cubicBezTo>
                  <a:close/>
                </a:path>
              </a:pathLst>
            </a:custGeom>
            <a:solidFill>
              <a:schemeClr val="accent3"/>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45" name="任意多边形: 形状 144">
              <a:extLst>
                <a:ext uri="{FF2B5EF4-FFF2-40B4-BE49-F238E27FC236}">
                  <a16:creationId xmlns:a16="http://schemas.microsoft.com/office/drawing/2014/main" xmlns="" id="{3252771B-6F35-51CC-4794-AF9435300D19}"/>
                </a:ext>
              </a:extLst>
            </p:cNvPr>
            <p:cNvSpPr/>
            <p:nvPr/>
          </p:nvSpPr>
          <p:spPr>
            <a:xfrm>
              <a:off x="9612536" y="4755932"/>
              <a:ext cx="120585" cy="124836"/>
            </a:xfrm>
            <a:custGeom>
              <a:avLst/>
              <a:gdLst>
                <a:gd name="connsiteX0" fmla="*/ 4721 w 99712"/>
                <a:gd name="connsiteY0" fmla="*/ 63886 h 103227"/>
                <a:gd name="connsiteX1" fmla="*/ 23571 w 99712"/>
                <a:gd name="connsiteY1" fmla="*/ 404 h 103227"/>
                <a:gd name="connsiteX2" fmla="*/ 24859 w 99712"/>
                <a:gd name="connsiteY2" fmla="*/ -275 h 103227"/>
                <a:gd name="connsiteX3" fmla="*/ 30713 w 99712"/>
                <a:gd name="connsiteY3" fmla="*/ 57330 h 103227"/>
                <a:gd name="connsiteX4" fmla="*/ 77546 w 99712"/>
                <a:gd name="connsiteY4" fmla="*/ 17990 h 103227"/>
                <a:gd name="connsiteX5" fmla="*/ 61389 w 99712"/>
                <a:gd name="connsiteY5" fmla="*/ 75828 h 103227"/>
                <a:gd name="connsiteX6" fmla="*/ 70521 w 99712"/>
                <a:gd name="connsiteY6" fmla="*/ 101352 h 103227"/>
                <a:gd name="connsiteX7" fmla="*/ 13618 w 99712"/>
                <a:gd name="connsiteY7" fmla="*/ 68804 h 10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12" h="103227">
                  <a:moveTo>
                    <a:pt x="4721" y="63886"/>
                  </a:moveTo>
                  <a:cubicBezTo>
                    <a:pt x="-7596" y="41149"/>
                    <a:pt x="834" y="12721"/>
                    <a:pt x="23571" y="404"/>
                  </a:cubicBezTo>
                  <a:cubicBezTo>
                    <a:pt x="23993" y="170"/>
                    <a:pt x="24437" y="-64"/>
                    <a:pt x="24859" y="-275"/>
                  </a:cubicBezTo>
                  <a:cubicBezTo>
                    <a:pt x="29776" y="18224"/>
                    <a:pt x="26498" y="38128"/>
                    <a:pt x="30713" y="57330"/>
                  </a:cubicBezTo>
                  <a:cubicBezTo>
                    <a:pt x="47807" y="46324"/>
                    <a:pt x="58813" y="28527"/>
                    <a:pt x="77546" y="17990"/>
                  </a:cubicBezTo>
                  <a:cubicBezTo>
                    <a:pt x="83540" y="38783"/>
                    <a:pt x="77289" y="61170"/>
                    <a:pt x="61389" y="75828"/>
                  </a:cubicBezTo>
                  <a:cubicBezTo>
                    <a:pt x="108222" y="31337"/>
                    <a:pt x="110797" y="89878"/>
                    <a:pt x="70521" y="101352"/>
                  </a:cubicBezTo>
                  <a:cubicBezTo>
                    <a:pt x="38674" y="110485"/>
                    <a:pt x="39377" y="77936"/>
                    <a:pt x="13618" y="68804"/>
                  </a:cubicBezTo>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145">
              <a:extLst>
                <a:ext uri="{FF2B5EF4-FFF2-40B4-BE49-F238E27FC236}">
                  <a16:creationId xmlns:a16="http://schemas.microsoft.com/office/drawing/2014/main" xmlns="" id="{94BDDDEF-7B7A-7790-5563-5959082F8C31}"/>
                </a:ext>
              </a:extLst>
            </p:cNvPr>
            <p:cNvSpPr/>
            <p:nvPr/>
          </p:nvSpPr>
          <p:spPr>
            <a:xfrm>
              <a:off x="9136569" y="3854804"/>
              <a:ext cx="310427" cy="361758"/>
            </a:xfrm>
            <a:custGeom>
              <a:avLst/>
              <a:gdLst>
                <a:gd name="connsiteX0" fmla="*/ 232978 w 256693"/>
                <a:gd name="connsiteY0" fmla="*/ 204653 h 299139"/>
                <a:gd name="connsiteX1" fmla="*/ 54545 w 256693"/>
                <a:gd name="connsiteY1" fmla="*/ 288250 h 299139"/>
                <a:gd name="connsiteX2" fmla="*/ 21762 w 256693"/>
                <a:gd name="connsiteY2" fmla="*/ 93893 h 299139"/>
                <a:gd name="connsiteX3" fmla="*/ 200196 w 256693"/>
                <a:gd name="connsiteY3" fmla="*/ 10530 h 299139"/>
                <a:gd name="connsiteX4" fmla="*/ 232978 w 256693"/>
                <a:gd name="connsiteY4" fmla="*/ 204653 h 29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693" h="299139">
                  <a:moveTo>
                    <a:pt x="232978" y="204653"/>
                  </a:moveTo>
                  <a:cubicBezTo>
                    <a:pt x="192703" y="281459"/>
                    <a:pt x="112853" y="318691"/>
                    <a:pt x="54545" y="288250"/>
                  </a:cubicBezTo>
                  <a:cubicBezTo>
                    <a:pt x="-3762" y="257808"/>
                    <a:pt x="-18515" y="171167"/>
                    <a:pt x="21762" y="93893"/>
                  </a:cubicBezTo>
                  <a:cubicBezTo>
                    <a:pt x="62038" y="16619"/>
                    <a:pt x="141655" y="-20145"/>
                    <a:pt x="200196" y="10530"/>
                  </a:cubicBezTo>
                  <a:cubicBezTo>
                    <a:pt x="258737" y="41206"/>
                    <a:pt x="273255" y="128081"/>
                    <a:pt x="232978" y="204653"/>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47" name="任意多边形: 形状 146">
              <a:extLst>
                <a:ext uri="{FF2B5EF4-FFF2-40B4-BE49-F238E27FC236}">
                  <a16:creationId xmlns:a16="http://schemas.microsoft.com/office/drawing/2014/main" xmlns="" id="{DA8E4826-7302-3AA1-37DD-B828EB59F6DC}"/>
                </a:ext>
              </a:extLst>
            </p:cNvPr>
            <p:cNvSpPr/>
            <p:nvPr/>
          </p:nvSpPr>
          <p:spPr>
            <a:xfrm>
              <a:off x="8578924" y="4654326"/>
              <a:ext cx="361813" cy="309980"/>
            </a:xfrm>
            <a:custGeom>
              <a:avLst/>
              <a:gdLst>
                <a:gd name="connsiteX0" fmla="*/ 203523 w 299185"/>
                <a:gd name="connsiteY0" fmla="*/ 21924 h 256324"/>
                <a:gd name="connsiteX1" fmla="*/ 287822 w 299185"/>
                <a:gd name="connsiteY1" fmla="*/ 200123 h 256324"/>
                <a:gd name="connsiteX2" fmla="*/ 93700 w 299185"/>
                <a:gd name="connsiteY2" fmla="*/ 233610 h 256324"/>
                <a:gd name="connsiteX3" fmla="*/ 9634 w 299185"/>
                <a:gd name="connsiteY3" fmla="*/ 55644 h 256324"/>
                <a:gd name="connsiteX4" fmla="*/ 203523 w 299185"/>
                <a:gd name="connsiteY4" fmla="*/ 21924 h 256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185" h="256324">
                  <a:moveTo>
                    <a:pt x="203523" y="21924"/>
                  </a:moveTo>
                  <a:cubicBezTo>
                    <a:pt x="280329" y="61966"/>
                    <a:pt x="318029" y="141582"/>
                    <a:pt x="287822" y="200123"/>
                  </a:cubicBezTo>
                  <a:cubicBezTo>
                    <a:pt x="257615" y="258665"/>
                    <a:pt x="170739" y="273652"/>
                    <a:pt x="93700" y="233610"/>
                  </a:cubicBezTo>
                  <a:cubicBezTo>
                    <a:pt x="16658" y="193567"/>
                    <a:pt x="-20807" y="113951"/>
                    <a:pt x="9634" y="55644"/>
                  </a:cubicBezTo>
                  <a:cubicBezTo>
                    <a:pt x="40075" y="-2664"/>
                    <a:pt x="126716" y="-17884"/>
                    <a:pt x="203523" y="21924"/>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48" name="任意多边形: 形状 147">
              <a:extLst>
                <a:ext uri="{FF2B5EF4-FFF2-40B4-BE49-F238E27FC236}">
                  <a16:creationId xmlns:a16="http://schemas.microsoft.com/office/drawing/2014/main" xmlns="" id="{9BE64110-E6CC-5C7A-8AA8-E8CC61F3BEDD}"/>
                </a:ext>
              </a:extLst>
            </p:cNvPr>
            <p:cNvSpPr/>
            <p:nvPr/>
          </p:nvSpPr>
          <p:spPr>
            <a:xfrm>
              <a:off x="8501380" y="4666374"/>
              <a:ext cx="128780" cy="114174"/>
            </a:xfrm>
            <a:custGeom>
              <a:avLst/>
              <a:gdLst>
                <a:gd name="connsiteX0" fmla="*/ 60641 w 106489"/>
                <a:gd name="connsiteY0" fmla="*/ 90641 h 94411"/>
                <a:gd name="connsiteX1" fmla="*/ -429 w 106489"/>
                <a:gd name="connsiteY1" fmla="*/ 65023 h 94411"/>
                <a:gd name="connsiteX2" fmla="*/ -945 w 106489"/>
                <a:gd name="connsiteY2" fmla="*/ 63712 h 94411"/>
                <a:gd name="connsiteX3" fmla="*/ 56895 w 106489"/>
                <a:gd name="connsiteY3" fmla="*/ 63712 h 94411"/>
                <a:gd name="connsiteX4" fmla="*/ 22706 w 106489"/>
                <a:gd name="connsiteY4" fmla="*/ 14069 h 94411"/>
                <a:gd name="connsiteX5" fmla="*/ 78438 w 106489"/>
                <a:gd name="connsiteY5" fmla="*/ 37486 h 94411"/>
                <a:gd name="connsiteX6" fmla="*/ 104899 w 106489"/>
                <a:gd name="connsiteY6" fmla="*/ 31164 h 94411"/>
                <a:gd name="connsiteX7" fmla="*/ 66495 w 106489"/>
                <a:gd name="connsiteY7" fmla="*/ 84084 h 9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89" h="94411">
                  <a:moveTo>
                    <a:pt x="60641" y="90641"/>
                  </a:moveTo>
                  <a:cubicBezTo>
                    <a:pt x="36710" y="100429"/>
                    <a:pt x="9359" y="88955"/>
                    <a:pt x="-429" y="65023"/>
                  </a:cubicBezTo>
                  <a:cubicBezTo>
                    <a:pt x="-616" y="64579"/>
                    <a:pt x="-780" y="64157"/>
                    <a:pt x="-945" y="63712"/>
                  </a:cubicBezTo>
                  <a:cubicBezTo>
                    <a:pt x="18023" y="60902"/>
                    <a:pt x="37459" y="66054"/>
                    <a:pt x="56895" y="63712"/>
                  </a:cubicBezTo>
                  <a:cubicBezTo>
                    <a:pt x="47762" y="45682"/>
                    <a:pt x="31136" y="32568"/>
                    <a:pt x="22706" y="14069"/>
                  </a:cubicBezTo>
                  <a:cubicBezTo>
                    <a:pt x="44226" y="10557"/>
                    <a:pt x="65886" y="19643"/>
                    <a:pt x="78438" y="37486"/>
                  </a:cubicBezTo>
                  <a:cubicBezTo>
                    <a:pt x="39333" y="-14265"/>
                    <a:pt x="97874" y="-9347"/>
                    <a:pt x="104899" y="31164"/>
                  </a:cubicBezTo>
                  <a:cubicBezTo>
                    <a:pt x="110518" y="63712"/>
                    <a:pt x="77969" y="59497"/>
                    <a:pt x="66495" y="84084"/>
                  </a:cubicBezTo>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a:extLst>
                <a:ext uri="{FF2B5EF4-FFF2-40B4-BE49-F238E27FC236}">
                  <a16:creationId xmlns:a16="http://schemas.microsoft.com/office/drawing/2014/main" xmlns="" id="{481DA162-CA84-2218-4539-6006AB33D895}"/>
                </a:ext>
              </a:extLst>
            </p:cNvPr>
            <p:cNvSpPr/>
            <p:nvPr/>
          </p:nvSpPr>
          <p:spPr>
            <a:xfrm>
              <a:off x="9765548" y="5559666"/>
              <a:ext cx="335212" cy="338159"/>
            </a:xfrm>
            <a:custGeom>
              <a:avLst/>
              <a:gdLst>
                <a:gd name="connsiteX0" fmla="*/ 51945 w 277188"/>
                <a:gd name="connsiteY0" fmla="*/ 222834 h 279625"/>
                <a:gd name="connsiteX1" fmla="*/ 28529 w 277188"/>
                <a:gd name="connsiteY1" fmla="*/ 27306 h 279625"/>
                <a:gd name="connsiteX2" fmla="*/ 223354 w 277188"/>
                <a:gd name="connsiteY2" fmla="*/ 56342 h 279625"/>
                <a:gd name="connsiteX3" fmla="*/ 246771 w 277188"/>
                <a:gd name="connsiteY3" fmla="*/ 251870 h 279625"/>
                <a:gd name="connsiteX4" fmla="*/ 51945 w 277188"/>
                <a:gd name="connsiteY4" fmla="*/ 222834 h 279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88" h="279625">
                  <a:moveTo>
                    <a:pt x="51945" y="222834"/>
                  </a:moveTo>
                  <a:cubicBezTo>
                    <a:pt x="-8470" y="160780"/>
                    <a:pt x="-18304" y="73436"/>
                    <a:pt x="28529" y="27306"/>
                  </a:cubicBezTo>
                  <a:cubicBezTo>
                    <a:pt x="75362" y="-18825"/>
                    <a:pt x="162939" y="-5711"/>
                    <a:pt x="223354" y="56342"/>
                  </a:cubicBezTo>
                  <a:cubicBezTo>
                    <a:pt x="283768" y="118396"/>
                    <a:pt x="293604" y="205974"/>
                    <a:pt x="246771" y="251870"/>
                  </a:cubicBezTo>
                  <a:cubicBezTo>
                    <a:pt x="199938" y="297767"/>
                    <a:pt x="112360" y="284887"/>
                    <a:pt x="51945" y="222834"/>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50" name="任意多边形: 形状 149">
              <a:extLst>
                <a:ext uri="{FF2B5EF4-FFF2-40B4-BE49-F238E27FC236}">
                  <a16:creationId xmlns:a16="http://schemas.microsoft.com/office/drawing/2014/main" xmlns="" id="{56AB5D43-1080-BCE0-0364-B7C933BC7116}"/>
                </a:ext>
              </a:extLst>
            </p:cNvPr>
            <p:cNvSpPr/>
            <p:nvPr/>
          </p:nvSpPr>
          <p:spPr>
            <a:xfrm>
              <a:off x="10022016" y="5817818"/>
              <a:ext cx="135700" cy="101996"/>
            </a:xfrm>
            <a:custGeom>
              <a:avLst/>
              <a:gdLst>
                <a:gd name="connsiteX0" fmla="*/ 61157 w 112211"/>
                <a:gd name="connsiteY0" fmla="*/ -234 h 84341"/>
                <a:gd name="connsiteX1" fmla="*/ 111267 w 112211"/>
                <a:gd name="connsiteY1" fmla="*/ 44726 h 84341"/>
                <a:gd name="connsiteX2" fmla="*/ 56473 w 112211"/>
                <a:gd name="connsiteY2" fmla="*/ 26227 h 84341"/>
                <a:gd name="connsiteX3" fmla="*/ 73332 w 112211"/>
                <a:gd name="connsiteY3" fmla="*/ 84066 h 84341"/>
                <a:gd name="connsiteX4" fmla="*/ 26499 w 112211"/>
                <a:gd name="connsiteY4" fmla="*/ 45194 h 84341"/>
                <a:gd name="connsiteX5" fmla="*/ -429 w 112211"/>
                <a:gd name="connsiteY5" fmla="*/ 43087 h 84341"/>
                <a:gd name="connsiteX6" fmla="*/ 52726 w 112211"/>
                <a:gd name="connsiteY6" fmla="*/ 4684 h 8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11" h="84341">
                  <a:moveTo>
                    <a:pt x="61157" y="-234"/>
                  </a:moveTo>
                  <a:cubicBezTo>
                    <a:pt x="87383" y="-1311"/>
                    <a:pt x="109627" y="18640"/>
                    <a:pt x="111267" y="44726"/>
                  </a:cubicBezTo>
                  <a:cubicBezTo>
                    <a:pt x="92299" y="41448"/>
                    <a:pt x="75675" y="30208"/>
                    <a:pt x="56473" y="26227"/>
                  </a:cubicBezTo>
                  <a:cubicBezTo>
                    <a:pt x="59283" y="46366"/>
                    <a:pt x="70991" y="63694"/>
                    <a:pt x="73332" y="84066"/>
                  </a:cubicBezTo>
                  <a:cubicBezTo>
                    <a:pt x="52960" y="84066"/>
                    <a:pt x="35163" y="63928"/>
                    <a:pt x="26499" y="45194"/>
                  </a:cubicBezTo>
                  <a:cubicBezTo>
                    <a:pt x="47575" y="106780"/>
                    <a:pt x="-6752" y="84535"/>
                    <a:pt x="-429" y="43087"/>
                  </a:cubicBezTo>
                  <a:cubicBezTo>
                    <a:pt x="4488" y="10304"/>
                    <a:pt x="33993" y="24588"/>
                    <a:pt x="52726" y="4684"/>
                  </a:cubicBezTo>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51" name="任意多边形: 形状 150">
              <a:extLst>
                <a:ext uri="{FF2B5EF4-FFF2-40B4-BE49-F238E27FC236}">
                  <a16:creationId xmlns:a16="http://schemas.microsoft.com/office/drawing/2014/main" xmlns="" id="{38F2DB59-D84F-FD06-3469-196C31AE35D1}"/>
                </a:ext>
              </a:extLst>
            </p:cNvPr>
            <p:cNvSpPr/>
            <p:nvPr/>
          </p:nvSpPr>
          <p:spPr>
            <a:xfrm>
              <a:off x="8898971" y="5019500"/>
              <a:ext cx="226546" cy="92675"/>
            </a:xfrm>
            <a:custGeom>
              <a:avLst/>
              <a:gdLst>
                <a:gd name="connsiteX0" fmla="*/ 186388 w 187332"/>
                <a:gd name="connsiteY0" fmla="*/ 8919 h 76633"/>
                <a:gd name="connsiteX1" fmla="*/ 66494 w 187332"/>
                <a:gd name="connsiteY1" fmla="*/ 15007 h 76633"/>
                <a:gd name="connsiteX2" fmla="*/ -945 w 187332"/>
                <a:gd name="connsiteY2" fmla="*/ 76359 h 76633"/>
              </a:gdLst>
              <a:ahLst/>
              <a:cxnLst>
                <a:cxn ang="0">
                  <a:pos x="connsiteX0" y="connsiteY0"/>
                </a:cxn>
                <a:cxn ang="0">
                  <a:pos x="connsiteX1" y="connsiteY1"/>
                </a:cxn>
                <a:cxn ang="0">
                  <a:pos x="connsiteX2" y="connsiteY2"/>
                </a:cxn>
              </a:cxnLst>
              <a:rect l="l" t="t" r="r" b="b"/>
              <a:pathLst>
                <a:path w="187332" h="76633">
                  <a:moveTo>
                    <a:pt x="186388" y="8919"/>
                  </a:moveTo>
                  <a:cubicBezTo>
                    <a:pt x="147211" y="-5178"/>
                    <a:pt x="104031" y="-3000"/>
                    <a:pt x="66494" y="15007"/>
                  </a:cubicBezTo>
                  <a:cubicBezTo>
                    <a:pt x="39566" y="29759"/>
                    <a:pt x="24344" y="58562"/>
                    <a:pt x="-945" y="76359"/>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a:extLst>
                <a:ext uri="{FF2B5EF4-FFF2-40B4-BE49-F238E27FC236}">
                  <a16:creationId xmlns:a16="http://schemas.microsoft.com/office/drawing/2014/main" xmlns="" id="{0E43D4B5-A4B7-A0B3-7330-7450FE2BDCFC}"/>
                </a:ext>
              </a:extLst>
            </p:cNvPr>
            <p:cNvSpPr/>
            <p:nvPr/>
          </p:nvSpPr>
          <p:spPr>
            <a:xfrm>
              <a:off x="8749502" y="5062011"/>
              <a:ext cx="203401" cy="207846"/>
            </a:xfrm>
            <a:custGeom>
              <a:avLst/>
              <a:gdLst>
                <a:gd name="connsiteX0" fmla="*/ 29687 w 168193"/>
                <a:gd name="connsiteY0" fmla="*/ 36056 h 171869"/>
                <a:gd name="connsiteX1" fmla="*/ 148409 w 168193"/>
                <a:gd name="connsiteY1" fmla="*/ 15449 h 171869"/>
                <a:gd name="connsiteX2" fmla="*/ 136701 w 168193"/>
                <a:gd name="connsiteY2" fmla="*/ 135107 h 171869"/>
                <a:gd name="connsiteX3" fmla="*/ 18214 w 168193"/>
                <a:gd name="connsiteY3" fmla="*/ 155948 h 171869"/>
                <a:gd name="connsiteX4" fmla="*/ 29687 w 168193"/>
                <a:gd name="connsiteY4" fmla="*/ 36056 h 171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93" h="171869">
                  <a:moveTo>
                    <a:pt x="29687" y="36056"/>
                  </a:moveTo>
                  <a:cubicBezTo>
                    <a:pt x="65748" y="-2581"/>
                    <a:pt x="118904" y="-11948"/>
                    <a:pt x="148409" y="15449"/>
                  </a:cubicBezTo>
                  <a:cubicBezTo>
                    <a:pt x="177914" y="42847"/>
                    <a:pt x="171826" y="96470"/>
                    <a:pt x="136701" y="135107"/>
                  </a:cubicBezTo>
                  <a:cubicBezTo>
                    <a:pt x="101576" y="173745"/>
                    <a:pt x="47719" y="183346"/>
                    <a:pt x="18214" y="155948"/>
                  </a:cubicBezTo>
                  <a:cubicBezTo>
                    <a:pt x="-11292" y="128551"/>
                    <a:pt x="-6139" y="74927"/>
                    <a:pt x="29687" y="36056"/>
                  </a:cubicBezTo>
                  <a:close/>
                </a:path>
              </a:pathLst>
            </a:custGeom>
            <a:solidFill>
              <a:schemeClr val="accent3"/>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53" name="任意多边形: 形状 152">
              <a:extLst>
                <a:ext uri="{FF2B5EF4-FFF2-40B4-BE49-F238E27FC236}">
                  <a16:creationId xmlns:a16="http://schemas.microsoft.com/office/drawing/2014/main" xmlns="" id="{BCC060C2-E699-065C-3097-A9AFC852D2D4}"/>
                </a:ext>
              </a:extLst>
            </p:cNvPr>
            <p:cNvSpPr/>
            <p:nvPr/>
          </p:nvSpPr>
          <p:spPr>
            <a:xfrm>
              <a:off x="8740387" y="5225562"/>
              <a:ext cx="61871" cy="82011"/>
            </a:xfrm>
            <a:custGeom>
              <a:avLst/>
              <a:gdLst>
                <a:gd name="connsiteX0" fmla="*/ 50103 w 51161"/>
                <a:gd name="connsiteY0" fmla="*/ 35694 h 67815"/>
                <a:gd name="connsiteX1" fmla="*/ 24346 w 51161"/>
                <a:gd name="connsiteY1" fmla="*/ 67540 h 67815"/>
                <a:gd name="connsiteX2" fmla="*/ 33711 w 51161"/>
                <a:gd name="connsiteY2" fmla="*/ 33586 h 67815"/>
                <a:gd name="connsiteX3" fmla="*/ -945 w 51161"/>
                <a:gd name="connsiteY3" fmla="*/ 45528 h 67815"/>
                <a:gd name="connsiteX4" fmla="*/ 22472 w 51161"/>
                <a:gd name="connsiteY4" fmla="*/ 16492 h 67815"/>
                <a:gd name="connsiteX5" fmla="*/ 22472 w 51161"/>
                <a:gd name="connsiteY5" fmla="*/ -134 h 67815"/>
                <a:gd name="connsiteX6" fmla="*/ 47528 w 51161"/>
                <a:gd name="connsiteY6" fmla="*/ 31010 h 6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61" h="67815">
                  <a:moveTo>
                    <a:pt x="50103" y="35694"/>
                  </a:moveTo>
                  <a:cubicBezTo>
                    <a:pt x="51485" y="51500"/>
                    <a:pt x="40104" y="65573"/>
                    <a:pt x="24346" y="67540"/>
                  </a:cubicBezTo>
                  <a:cubicBezTo>
                    <a:pt x="25751" y="56066"/>
                    <a:pt x="31839" y="45294"/>
                    <a:pt x="33711" y="33586"/>
                  </a:cubicBezTo>
                  <a:cubicBezTo>
                    <a:pt x="21536" y="35927"/>
                    <a:pt x="10295" y="43655"/>
                    <a:pt x="-945" y="45528"/>
                  </a:cubicBezTo>
                  <a:cubicBezTo>
                    <a:pt x="-945" y="33118"/>
                    <a:pt x="10062" y="22112"/>
                    <a:pt x="22472" y="16492"/>
                  </a:cubicBezTo>
                  <a:cubicBezTo>
                    <a:pt x="-14292" y="31010"/>
                    <a:pt x="-2584" y="-2710"/>
                    <a:pt x="22472" y="-134"/>
                  </a:cubicBezTo>
                  <a:cubicBezTo>
                    <a:pt x="42610" y="1740"/>
                    <a:pt x="34883" y="20239"/>
                    <a:pt x="47528" y="31010"/>
                  </a:cubicBezTo>
                </a:path>
              </a:pathLst>
            </a:custGeom>
            <a:solidFill>
              <a:srgbClr val="416C85"/>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54" name="任意多边形: 形状 153">
              <a:extLst>
                <a:ext uri="{FF2B5EF4-FFF2-40B4-BE49-F238E27FC236}">
                  <a16:creationId xmlns:a16="http://schemas.microsoft.com/office/drawing/2014/main" xmlns="" id="{E78EC8D6-0837-6B01-2B68-A9C0F929F683}"/>
                </a:ext>
              </a:extLst>
            </p:cNvPr>
            <p:cNvSpPr/>
            <p:nvPr/>
          </p:nvSpPr>
          <p:spPr>
            <a:xfrm>
              <a:off x="8950954" y="3705689"/>
              <a:ext cx="146717" cy="776404"/>
            </a:xfrm>
            <a:custGeom>
              <a:avLst/>
              <a:gdLst>
                <a:gd name="connsiteX0" fmla="*/ 43882 w 121321"/>
                <a:gd name="connsiteY0" fmla="*/ 641737 h 642012"/>
                <a:gd name="connsiteX1" fmla="*/ 6649 w 121321"/>
                <a:gd name="connsiteY1" fmla="*/ 192140 h 642012"/>
                <a:gd name="connsiteX2" fmla="*/ 95632 w 121321"/>
                <a:gd name="connsiteY2" fmla="*/ 7384 h 642012"/>
                <a:gd name="connsiteX3" fmla="*/ 117174 w 121321"/>
                <a:gd name="connsiteY3" fmla="*/ 145776 h 642012"/>
                <a:gd name="connsiteX4" fmla="*/ 98442 w 121321"/>
                <a:gd name="connsiteY4" fmla="*/ 377365 h 642012"/>
                <a:gd name="connsiteX5" fmla="*/ 43882 w 121321"/>
                <a:gd name="connsiteY5" fmla="*/ 641737 h 64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21" h="642012">
                  <a:moveTo>
                    <a:pt x="43882" y="641737"/>
                  </a:moveTo>
                  <a:cubicBezTo>
                    <a:pt x="-10444" y="504048"/>
                    <a:pt x="-4825" y="337323"/>
                    <a:pt x="6649" y="192140"/>
                  </a:cubicBezTo>
                  <a:cubicBezTo>
                    <a:pt x="8990" y="162636"/>
                    <a:pt x="25617" y="-42025"/>
                    <a:pt x="95632" y="7384"/>
                  </a:cubicBezTo>
                  <a:cubicBezTo>
                    <a:pt x="132630" y="33142"/>
                    <a:pt x="117174" y="109246"/>
                    <a:pt x="117174" y="145776"/>
                  </a:cubicBezTo>
                  <a:cubicBezTo>
                    <a:pt x="118557" y="223401"/>
                    <a:pt x="112281" y="300980"/>
                    <a:pt x="98442" y="377365"/>
                  </a:cubicBezTo>
                  <a:cubicBezTo>
                    <a:pt x="82284" y="458855"/>
                    <a:pt x="25382" y="534021"/>
                    <a:pt x="43882" y="641737"/>
                  </a:cubicBezTo>
                  <a:close/>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55" name="任意多边形: 形状 154">
              <a:extLst>
                <a:ext uri="{FF2B5EF4-FFF2-40B4-BE49-F238E27FC236}">
                  <a16:creationId xmlns:a16="http://schemas.microsoft.com/office/drawing/2014/main" xmlns="" id="{A9CAD0B5-533A-66FA-00BF-8B708078B5AE}"/>
                </a:ext>
              </a:extLst>
            </p:cNvPr>
            <p:cNvSpPr/>
            <p:nvPr/>
          </p:nvSpPr>
          <p:spPr>
            <a:xfrm>
              <a:off x="9192705" y="4648405"/>
              <a:ext cx="146548" cy="776121"/>
            </a:xfrm>
            <a:custGeom>
              <a:avLst/>
              <a:gdLst>
                <a:gd name="connsiteX0" fmla="*/ 43719 w 121181"/>
                <a:gd name="connsiteY0" fmla="*/ 641504 h 641778"/>
                <a:gd name="connsiteX1" fmla="*/ 6487 w 121181"/>
                <a:gd name="connsiteY1" fmla="*/ 192141 h 641778"/>
                <a:gd name="connsiteX2" fmla="*/ 95704 w 121181"/>
                <a:gd name="connsiteY2" fmla="*/ 7384 h 641778"/>
                <a:gd name="connsiteX3" fmla="*/ 117013 w 121181"/>
                <a:gd name="connsiteY3" fmla="*/ 145776 h 641778"/>
                <a:gd name="connsiteX4" fmla="*/ 98280 w 121181"/>
                <a:gd name="connsiteY4" fmla="*/ 377365 h 641778"/>
                <a:gd name="connsiteX5" fmla="*/ 43719 w 121181"/>
                <a:gd name="connsiteY5" fmla="*/ 641504 h 64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81" h="641778">
                  <a:moveTo>
                    <a:pt x="43719" y="641504"/>
                  </a:moveTo>
                  <a:cubicBezTo>
                    <a:pt x="-10373" y="503814"/>
                    <a:pt x="-4753" y="337089"/>
                    <a:pt x="6487" y="192141"/>
                  </a:cubicBezTo>
                  <a:cubicBezTo>
                    <a:pt x="8829" y="162636"/>
                    <a:pt x="25455" y="-42024"/>
                    <a:pt x="95704" y="7384"/>
                  </a:cubicBezTo>
                  <a:cubicBezTo>
                    <a:pt x="132467" y="33142"/>
                    <a:pt x="117013" y="109246"/>
                    <a:pt x="117013" y="145776"/>
                  </a:cubicBezTo>
                  <a:cubicBezTo>
                    <a:pt x="118395" y="223402"/>
                    <a:pt x="112119" y="300981"/>
                    <a:pt x="98280" y="377365"/>
                  </a:cubicBezTo>
                  <a:cubicBezTo>
                    <a:pt x="82122" y="458854"/>
                    <a:pt x="25455" y="534022"/>
                    <a:pt x="43719" y="641504"/>
                  </a:cubicBezTo>
                  <a:close/>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56" name="任意多边形: 形状 155">
              <a:extLst>
                <a:ext uri="{FF2B5EF4-FFF2-40B4-BE49-F238E27FC236}">
                  <a16:creationId xmlns:a16="http://schemas.microsoft.com/office/drawing/2014/main" xmlns="" id="{57CE395F-F584-A617-BD33-DA6110B49E44}"/>
                </a:ext>
              </a:extLst>
            </p:cNvPr>
            <p:cNvSpPr/>
            <p:nvPr/>
          </p:nvSpPr>
          <p:spPr>
            <a:xfrm>
              <a:off x="9005499" y="5323250"/>
              <a:ext cx="278407" cy="582404"/>
            </a:xfrm>
            <a:custGeom>
              <a:avLst/>
              <a:gdLst>
                <a:gd name="connsiteX0" fmla="*/ 226620 w 230216"/>
                <a:gd name="connsiteY0" fmla="*/ 481318 h 481592"/>
                <a:gd name="connsiteX1" fmla="*/ 143023 w 230216"/>
                <a:gd name="connsiteY1" fmla="*/ 125855 h 481592"/>
                <a:gd name="connsiteX2" fmla="*/ 9783 w 230216"/>
                <a:gd name="connsiteY2" fmla="*/ 13924 h 481592"/>
                <a:gd name="connsiteX3" fmla="*/ 26175 w 230216"/>
                <a:gd name="connsiteY3" fmla="*/ 126558 h 481592"/>
                <a:gd name="connsiteX4" fmla="*/ 105089 w 230216"/>
                <a:gd name="connsiteY4" fmla="*/ 297264 h 481592"/>
                <a:gd name="connsiteX5" fmla="*/ 226620 w 230216"/>
                <a:gd name="connsiteY5" fmla="*/ 481318 h 48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216" h="481592">
                  <a:moveTo>
                    <a:pt x="226620" y="481318"/>
                  </a:moveTo>
                  <a:cubicBezTo>
                    <a:pt x="241373" y="358381"/>
                    <a:pt x="191964" y="232869"/>
                    <a:pt x="143023" y="125855"/>
                  </a:cubicBezTo>
                  <a:cubicBezTo>
                    <a:pt x="132954" y="104078"/>
                    <a:pt x="63174" y="-46491"/>
                    <a:pt x="9783" y="13924"/>
                  </a:cubicBezTo>
                  <a:cubicBezTo>
                    <a:pt x="-18317" y="45537"/>
                    <a:pt x="16574" y="98692"/>
                    <a:pt x="26175" y="126558"/>
                  </a:cubicBezTo>
                  <a:cubicBezTo>
                    <a:pt x="45423" y="186457"/>
                    <a:pt x="71931" y="243781"/>
                    <a:pt x="105089" y="297264"/>
                  </a:cubicBezTo>
                  <a:cubicBezTo>
                    <a:pt x="142087" y="355571"/>
                    <a:pt x="215381" y="393271"/>
                    <a:pt x="226620" y="481318"/>
                  </a:cubicBezTo>
                  <a:close/>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57" name="任意多边形: 形状 156">
              <a:extLst>
                <a:ext uri="{FF2B5EF4-FFF2-40B4-BE49-F238E27FC236}">
                  <a16:creationId xmlns:a16="http://schemas.microsoft.com/office/drawing/2014/main" xmlns="" id="{BCEB0203-6F20-86C7-6E92-4BD85DFE1C10}"/>
                </a:ext>
              </a:extLst>
            </p:cNvPr>
            <p:cNvSpPr/>
            <p:nvPr/>
          </p:nvSpPr>
          <p:spPr>
            <a:xfrm>
              <a:off x="8718853" y="4374116"/>
              <a:ext cx="376079" cy="444966"/>
            </a:xfrm>
            <a:custGeom>
              <a:avLst/>
              <a:gdLst>
                <a:gd name="connsiteX0" fmla="*/ 310037 w 310981"/>
                <a:gd name="connsiteY0" fmla="*/ 367670 h 367944"/>
                <a:gd name="connsiteX1" fmla="*/ 146122 w 310981"/>
                <a:gd name="connsiteY1" fmla="*/ 82457 h 367944"/>
                <a:gd name="connsiteX2" fmla="*/ 2578 w 310981"/>
                <a:gd name="connsiteY2" fmla="*/ 20169 h 367944"/>
                <a:gd name="connsiteX3" fmla="*/ 45664 w 310981"/>
                <a:gd name="connsiteY3" fmla="*/ 113835 h 367944"/>
                <a:gd name="connsiteX4" fmla="*/ 157361 w 310981"/>
                <a:gd name="connsiteY4" fmla="*/ 240986 h 367944"/>
                <a:gd name="connsiteX5" fmla="*/ 310037 w 310981"/>
                <a:gd name="connsiteY5" fmla="*/ 367670 h 36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981" h="367944">
                  <a:moveTo>
                    <a:pt x="310037" y="367670"/>
                  </a:moveTo>
                  <a:cubicBezTo>
                    <a:pt x="291537" y="257846"/>
                    <a:pt x="216371" y="162307"/>
                    <a:pt x="146122" y="82457"/>
                  </a:cubicBezTo>
                  <a:cubicBezTo>
                    <a:pt x="131838" y="66299"/>
                    <a:pt x="33019" y="-45398"/>
                    <a:pt x="2578" y="20169"/>
                  </a:cubicBezTo>
                  <a:cubicBezTo>
                    <a:pt x="-13579" y="54591"/>
                    <a:pt x="30210" y="91589"/>
                    <a:pt x="45664" y="113835"/>
                  </a:cubicBezTo>
                  <a:cubicBezTo>
                    <a:pt x="77511" y="160668"/>
                    <a:pt x="115024" y="203356"/>
                    <a:pt x="157361" y="240986"/>
                  </a:cubicBezTo>
                  <a:cubicBezTo>
                    <a:pt x="204663" y="278687"/>
                    <a:pt x="277957" y="293205"/>
                    <a:pt x="310037" y="367670"/>
                  </a:cubicBezTo>
                  <a:close/>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58" name="任意多边形: 形状 157">
              <a:extLst>
                <a:ext uri="{FF2B5EF4-FFF2-40B4-BE49-F238E27FC236}">
                  <a16:creationId xmlns:a16="http://schemas.microsoft.com/office/drawing/2014/main" xmlns="" id="{7E91228C-AB1A-BEC1-45A4-1D6E15D747C6}"/>
                </a:ext>
              </a:extLst>
            </p:cNvPr>
            <p:cNvSpPr/>
            <p:nvPr/>
          </p:nvSpPr>
          <p:spPr>
            <a:xfrm>
              <a:off x="9274194" y="5725779"/>
              <a:ext cx="242155" cy="534986"/>
            </a:xfrm>
            <a:custGeom>
              <a:avLst/>
              <a:gdLst>
                <a:gd name="connsiteX0" fmla="*/ 6074 w 200239"/>
                <a:gd name="connsiteY0" fmla="*/ 442107 h 442382"/>
                <a:gd name="connsiteX1" fmla="*/ 62742 w 200239"/>
                <a:gd name="connsiteY1" fmla="*/ 116618 h 442382"/>
                <a:gd name="connsiteX2" fmla="*/ 186147 w 200239"/>
                <a:gd name="connsiteY2" fmla="*/ 12180 h 442382"/>
                <a:gd name="connsiteX3" fmla="*/ 178185 w 200239"/>
                <a:gd name="connsiteY3" fmla="*/ 114979 h 442382"/>
                <a:gd name="connsiteX4" fmla="*/ 112619 w 200239"/>
                <a:gd name="connsiteY4" fmla="*/ 272103 h 442382"/>
                <a:gd name="connsiteX5" fmla="*/ 6074 w 200239"/>
                <a:gd name="connsiteY5" fmla="*/ 442107 h 44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39" h="442382">
                  <a:moveTo>
                    <a:pt x="6074" y="442107"/>
                  </a:moveTo>
                  <a:cubicBezTo>
                    <a:pt x="-17342" y="330177"/>
                    <a:pt x="21997" y="214967"/>
                    <a:pt x="62742" y="116618"/>
                  </a:cubicBezTo>
                  <a:cubicBezTo>
                    <a:pt x="70937" y="96480"/>
                    <a:pt x="129011" y="-41912"/>
                    <a:pt x="186147" y="12180"/>
                  </a:cubicBezTo>
                  <a:cubicBezTo>
                    <a:pt x="216354" y="40514"/>
                    <a:pt x="186147" y="89455"/>
                    <a:pt x="178185" y="114979"/>
                  </a:cubicBezTo>
                  <a:cubicBezTo>
                    <a:pt x="163574" y="170101"/>
                    <a:pt x="141515" y="222952"/>
                    <a:pt x="112619" y="272103"/>
                  </a:cubicBezTo>
                  <a:cubicBezTo>
                    <a:pt x="80304" y="324791"/>
                    <a:pt x="10523" y="361555"/>
                    <a:pt x="6074" y="442107"/>
                  </a:cubicBezTo>
                  <a:close/>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59" name="任意多边形: 形状 158">
              <a:extLst>
                <a:ext uri="{FF2B5EF4-FFF2-40B4-BE49-F238E27FC236}">
                  <a16:creationId xmlns:a16="http://schemas.microsoft.com/office/drawing/2014/main" xmlns="" id="{38C9A113-9099-EDF0-1E98-0C0EC7C1CC22}"/>
                </a:ext>
              </a:extLst>
            </p:cNvPr>
            <p:cNvSpPr/>
            <p:nvPr/>
          </p:nvSpPr>
          <p:spPr>
            <a:xfrm>
              <a:off x="9321358" y="3777535"/>
              <a:ext cx="114705" cy="129003"/>
            </a:xfrm>
            <a:custGeom>
              <a:avLst/>
              <a:gdLst>
                <a:gd name="connsiteX0" fmla="*/ 2434 w 94850"/>
                <a:gd name="connsiteY0" fmla="*/ 61076 h 106673"/>
                <a:gd name="connsiteX1" fmla="*/ 28449 w 94850"/>
                <a:gd name="connsiteY1" fmla="*/ 170 h 106673"/>
                <a:gd name="connsiteX2" fmla="*/ 29597 w 94850"/>
                <a:gd name="connsiteY2" fmla="*/ -275 h 106673"/>
                <a:gd name="connsiteX3" fmla="*/ 29597 w 94850"/>
                <a:gd name="connsiteY3" fmla="*/ 57564 h 106673"/>
                <a:gd name="connsiteX4" fmla="*/ 79474 w 94850"/>
                <a:gd name="connsiteY4" fmla="*/ 23609 h 106673"/>
                <a:gd name="connsiteX5" fmla="*/ 56057 w 94850"/>
                <a:gd name="connsiteY5" fmla="*/ 79341 h 106673"/>
                <a:gd name="connsiteX6" fmla="*/ 62380 w 94850"/>
                <a:gd name="connsiteY6" fmla="*/ 105801 h 106673"/>
                <a:gd name="connsiteX7" fmla="*/ 9459 w 94850"/>
                <a:gd name="connsiteY7" fmla="*/ 66930 h 10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50" h="106673">
                  <a:moveTo>
                    <a:pt x="2434" y="61076"/>
                  </a:moveTo>
                  <a:cubicBezTo>
                    <a:pt x="-7190" y="37074"/>
                    <a:pt x="4448" y="9794"/>
                    <a:pt x="28449" y="170"/>
                  </a:cubicBezTo>
                  <a:cubicBezTo>
                    <a:pt x="28823" y="6"/>
                    <a:pt x="29222" y="-135"/>
                    <a:pt x="29597" y="-275"/>
                  </a:cubicBezTo>
                  <a:cubicBezTo>
                    <a:pt x="32172" y="18692"/>
                    <a:pt x="26787" y="38127"/>
                    <a:pt x="29597" y="57564"/>
                  </a:cubicBezTo>
                  <a:cubicBezTo>
                    <a:pt x="47862" y="48665"/>
                    <a:pt x="60741" y="32040"/>
                    <a:pt x="79474" y="23609"/>
                  </a:cubicBezTo>
                  <a:cubicBezTo>
                    <a:pt x="82823" y="45129"/>
                    <a:pt x="73760" y="66673"/>
                    <a:pt x="56057" y="79341"/>
                  </a:cubicBezTo>
                  <a:cubicBezTo>
                    <a:pt x="108041" y="40469"/>
                    <a:pt x="102890" y="98777"/>
                    <a:pt x="62380" y="105801"/>
                  </a:cubicBezTo>
                  <a:cubicBezTo>
                    <a:pt x="29831" y="111188"/>
                    <a:pt x="34046" y="78638"/>
                    <a:pt x="9459" y="66930"/>
                  </a:cubicBezTo>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60" name="任意多边形: 形状 159">
              <a:extLst>
                <a:ext uri="{FF2B5EF4-FFF2-40B4-BE49-F238E27FC236}">
                  <a16:creationId xmlns:a16="http://schemas.microsoft.com/office/drawing/2014/main" xmlns="" id="{4427AF1C-B927-557F-5350-C08379D4CD14}"/>
                </a:ext>
              </a:extLst>
            </p:cNvPr>
            <p:cNvSpPr/>
            <p:nvPr/>
          </p:nvSpPr>
          <p:spPr>
            <a:xfrm>
              <a:off x="10689954" y="5373154"/>
              <a:ext cx="241839" cy="241838"/>
            </a:xfrm>
            <a:custGeom>
              <a:avLst/>
              <a:gdLst>
                <a:gd name="connsiteX0" fmla="*/ 107241 w 108185"/>
                <a:gd name="connsiteY0" fmla="*/ 54051 h 108184"/>
                <a:gd name="connsiteX1" fmla="*/ 52915 w 108185"/>
                <a:gd name="connsiteY1" fmla="*/ 107909 h 108184"/>
                <a:gd name="connsiteX2" fmla="*/ -943 w 108185"/>
                <a:gd name="connsiteY2" fmla="*/ 53582 h 108184"/>
                <a:gd name="connsiteX3" fmla="*/ 53149 w 108185"/>
                <a:gd name="connsiteY3" fmla="*/ -275 h 108184"/>
                <a:gd name="connsiteX4" fmla="*/ 107241 w 108185"/>
                <a:gd name="connsiteY4" fmla="*/ 53817 h 108184"/>
                <a:gd name="connsiteX5" fmla="*/ 107241 w 108185"/>
                <a:gd name="connsiteY5" fmla="*/ 54051 h 1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85" h="108184">
                  <a:moveTo>
                    <a:pt x="107241" y="54051"/>
                  </a:moveTo>
                  <a:cubicBezTo>
                    <a:pt x="107007" y="83931"/>
                    <a:pt x="82889" y="108050"/>
                    <a:pt x="52915" y="107909"/>
                  </a:cubicBezTo>
                  <a:cubicBezTo>
                    <a:pt x="22942" y="107768"/>
                    <a:pt x="-1177" y="83462"/>
                    <a:pt x="-943" y="53582"/>
                  </a:cubicBezTo>
                  <a:cubicBezTo>
                    <a:pt x="-708" y="23797"/>
                    <a:pt x="23410" y="-275"/>
                    <a:pt x="53149" y="-275"/>
                  </a:cubicBezTo>
                  <a:cubicBezTo>
                    <a:pt x="83122" y="-275"/>
                    <a:pt x="107241" y="23937"/>
                    <a:pt x="107241" y="53817"/>
                  </a:cubicBezTo>
                  <a:cubicBezTo>
                    <a:pt x="107241" y="53887"/>
                    <a:pt x="107241" y="53980"/>
                    <a:pt x="107241" y="54051"/>
                  </a:cubicBezTo>
                  <a:close/>
                </a:path>
              </a:pathLst>
            </a:custGeom>
            <a:solidFill>
              <a:schemeClr val="accent1">
                <a:lumMod val="60000"/>
                <a:lumOff val="4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61" name="任意多边形: 形状 160">
              <a:extLst>
                <a:ext uri="{FF2B5EF4-FFF2-40B4-BE49-F238E27FC236}">
                  <a16:creationId xmlns:a16="http://schemas.microsoft.com/office/drawing/2014/main" xmlns="" id="{75DD4D12-1045-CE59-961E-5F09502A8574}"/>
                </a:ext>
              </a:extLst>
            </p:cNvPr>
            <p:cNvSpPr/>
            <p:nvPr/>
          </p:nvSpPr>
          <p:spPr>
            <a:xfrm>
              <a:off x="8844086" y="2253229"/>
              <a:ext cx="250845" cy="250848"/>
            </a:xfrm>
            <a:custGeom>
              <a:avLst/>
              <a:gdLst>
                <a:gd name="connsiteX0" fmla="*/ 132528 w 133472"/>
                <a:gd name="connsiteY0" fmla="*/ 66462 h 133474"/>
                <a:gd name="connsiteX1" fmla="*/ 65792 w 133472"/>
                <a:gd name="connsiteY1" fmla="*/ 133199 h 133474"/>
                <a:gd name="connsiteX2" fmla="*/ -945 w 133472"/>
                <a:gd name="connsiteY2" fmla="*/ 66462 h 133474"/>
                <a:gd name="connsiteX3" fmla="*/ 65792 w 133472"/>
                <a:gd name="connsiteY3" fmla="*/ -275 h 133474"/>
                <a:gd name="connsiteX4" fmla="*/ 132528 w 133472"/>
                <a:gd name="connsiteY4" fmla="*/ 66462 h 13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72" h="133474">
                  <a:moveTo>
                    <a:pt x="132528" y="66462"/>
                  </a:moveTo>
                  <a:cubicBezTo>
                    <a:pt x="132528" y="103320"/>
                    <a:pt x="102649" y="133199"/>
                    <a:pt x="65792" y="133199"/>
                  </a:cubicBezTo>
                  <a:cubicBezTo>
                    <a:pt x="28935" y="133199"/>
                    <a:pt x="-945" y="103320"/>
                    <a:pt x="-945" y="66462"/>
                  </a:cubicBezTo>
                  <a:cubicBezTo>
                    <a:pt x="-945" y="29604"/>
                    <a:pt x="28935" y="-275"/>
                    <a:pt x="65792" y="-275"/>
                  </a:cubicBezTo>
                  <a:cubicBezTo>
                    <a:pt x="102649" y="-275"/>
                    <a:pt x="132528" y="29604"/>
                    <a:pt x="132528" y="66462"/>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162">
              <a:extLst>
                <a:ext uri="{FF2B5EF4-FFF2-40B4-BE49-F238E27FC236}">
                  <a16:creationId xmlns:a16="http://schemas.microsoft.com/office/drawing/2014/main" xmlns="" id="{C2534C49-B2EF-F81B-F991-CE2F389B4694}"/>
                </a:ext>
              </a:extLst>
            </p:cNvPr>
            <p:cNvSpPr/>
            <p:nvPr/>
          </p:nvSpPr>
          <p:spPr>
            <a:xfrm>
              <a:off x="9844453" y="4222156"/>
              <a:ext cx="125423" cy="125425"/>
            </a:xfrm>
            <a:custGeom>
              <a:avLst/>
              <a:gdLst>
                <a:gd name="connsiteX0" fmla="*/ 132528 w 133472"/>
                <a:gd name="connsiteY0" fmla="*/ 66462 h 133474"/>
                <a:gd name="connsiteX1" fmla="*/ 65792 w 133472"/>
                <a:gd name="connsiteY1" fmla="*/ 133199 h 133474"/>
                <a:gd name="connsiteX2" fmla="*/ -945 w 133472"/>
                <a:gd name="connsiteY2" fmla="*/ 66462 h 133474"/>
                <a:gd name="connsiteX3" fmla="*/ 65792 w 133472"/>
                <a:gd name="connsiteY3" fmla="*/ -275 h 133474"/>
                <a:gd name="connsiteX4" fmla="*/ 132528 w 133472"/>
                <a:gd name="connsiteY4" fmla="*/ 66462 h 13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72" h="133474">
                  <a:moveTo>
                    <a:pt x="132528" y="66462"/>
                  </a:moveTo>
                  <a:cubicBezTo>
                    <a:pt x="132528" y="103320"/>
                    <a:pt x="102649" y="133199"/>
                    <a:pt x="65792" y="133199"/>
                  </a:cubicBezTo>
                  <a:cubicBezTo>
                    <a:pt x="28935" y="133199"/>
                    <a:pt x="-945" y="103320"/>
                    <a:pt x="-945" y="66462"/>
                  </a:cubicBezTo>
                  <a:cubicBezTo>
                    <a:pt x="-945" y="29604"/>
                    <a:pt x="28935" y="-275"/>
                    <a:pt x="65792" y="-275"/>
                  </a:cubicBezTo>
                  <a:cubicBezTo>
                    <a:pt x="102649" y="-275"/>
                    <a:pt x="132528" y="29604"/>
                    <a:pt x="132528" y="66462"/>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163">
              <a:extLst>
                <a:ext uri="{FF2B5EF4-FFF2-40B4-BE49-F238E27FC236}">
                  <a16:creationId xmlns:a16="http://schemas.microsoft.com/office/drawing/2014/main" xmlns="" id="{FDAB869F-8B06-CF96-5F41-52D8EAFB81F6}"/>
                </a:ext>
              </a:extLst>
            </p:cNvPr>
            <p:cNvSpPr/>
            <p:nvPr/>
          </p:nvSpPr>
          <p:spPr>
            <a:xfrm>
              <a:off x="11719294" y="4299840"/>
              <a:ext cx="216802" cy="216801"/>
            </a:xfrm>
            <a:custGeom>
              <a:avLst/>
              <a:gdLst>
                <a:gd name="connsiteX0" fmla="*/ 107241 w 108185"/>
                <a:gd name="connsiteY0" fmla="*/ 54051 h 108184"/>
                <a:gd name="connsiteX1" fmla="*/ 52915 w 108185"/>
                <a:gd name="connsiteY1" fmla="*/ 107909 h 108184"/>
                <a:gd name="connsiteX2" fmla="*/ -943 w 108185"/>
                <a:gd name="connsiteY2" fmla="*/ 53582 h 108184"/>
                <a:gd name="connsiteX3" fmla="*/ 53149 w 108185"/>
                <a:gd name="connsiteY3" fmla="*/ -275 h 108184"/>
                <a:gd name="connsiteX4" fmla="*/ 107241 w 108185"/>
                <a:gd name="connsiteY4" fmla="*/ 53817 h 108184"/>
                <a:gd name="connsiteX5" fmla="*/ 107241 w 108185"/>
                <a:gd name="connsiteY5" fmla="*/ 54051 h 1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85" h="108184">
                  <a:moveTo>
                    <a:pt x="107241" y="54051"/>
                  </a:moveTo>
                  <a:cubicBezTo>
                    <a:pt x="107007" y="83931"/>
                    <a:pt x="82889" y="108050"/>
                    <a:pt x="52915" y="107909"/>
                  </a:cubicBezTo>
                  <a:cubicBezTo>
                    <a:pt x="22942" y="107768"/>
                    <a:pt x="-1177" y="83462"/>
                    <a:pt x="-943" y="53582"/>
                  </a:cubicBezTo>
                  <a:cubicBezTo>
                    <a:pt x="-708" y="23797"/>
                    <a:pt x="23410" y="-275"/>
                    <a:pt x="53149" y="-275"/>
                  </a:cubicBezTo>
                  <a:cubicBezTo>
                    <a:pt x="83122" y="-275"/>
                    <a:pt x="107241" y="23937"/>
                    <a:pt x="107241" y="53817"/>
                  </a:cubicBezTo>
                  <a:cubicBezTo>
                    <a:pt x="107241" y="53887"/>
                    <a:pt x="107241" y="53980"/>
                    <a:pt x="107241" y="54051"/>
                  </a:cubicBezTo>
                  <a:close/>
                </a:path>
              </a:pathLst>
            </a:custGeom>
            <a:solidFill>
              <a:schemeClr val="accent1">
                <a:lumMod val="60000"/>
                <a:lumOff val="4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grpSp>
      <p:sp>
        <p:nvSpPr>
          <p:cNvPr id="7" name="平滑2"/>
          <p:cNvSpPr/>
          <p:nvPr>
            <p:custDataLst>
              <p:tags r:id="rId2"/>
            </p:custDataLst>
          </p:nvPr>
        </p:nvSpPr>
        <p:spPr>
          <a:xfrm>
            <a:off x="11645900" y="303213"/>
            <a:ext cx="163513" cy="157163"/>
          </a:xfrm>
          <a:custGeom>
            <a:avLst/>
            <a:gdLst>
              <a:gd name="connsiteX0" fmla="*/ 21522 w 182959"/>
              <a:gd name="connsiteY0" fmla="*/ 132663 h 175707"/>
              <a:gd name="connsiteX1" fmla="*/ 161437 w 182959"/>
              <a:gd name="connsiteY1" fmla="*/ 132663 h 175707"/>
              <a:gd name="connsiteX2" fmla="*/ 182959 w 182959"/>
              <a:gd name="connsiteY2" fmla="*/ 154185 h 175707"/>
              <a:gd name="connsiteX3" fmla="*/ 161437 w 182959"/>
              <a:gd name="connsiteY3" fmla="*/ 175707 h 175707"/>
              <a:gd name="connsiteX4" fmla="*/ 21522 w 182959"/>
              <a:gd name="connsiteY4" fmla="*/ 175707 h 175707"/>
              <a:gd name="connsiteX5" fmla="*/ 0 w 182959"/>
              <a:gd name="connsiteY5" fmla="*/ 154185 h 175707"/>
              <a:gd name="connsiteX6" fmla="*/ 21522 w 182959"/>
              <a:gd name="connsiteY6" fmla="*/ 132663 h 175707"/>
              <a:gd name="connsiteX7" fmla="*/ 21522 w 182959"/>
              <a:gd name="connsiteY7" fmla="*/ 66331 h 175707"/>
              <a:gd name="connsiteX8" fmla="*/ 161437 w 182959"/>
              <a:gd name="connsiteY8" fmla="*/ 66331 h 175707"/>
              <a:gd name="connsiteX9" fmla="*/ 182959 w 182959"/>
              <a:gd name="connsiteY9" fmla="*/ 87853 h 175707"/>
              <a:gd name="connsiteX10" fmla="*/ 161437 w 182959"/>
              <a:gd name="connsiteY10" fmla="*/ 109375 h 175707"/>
              <a:gd name="connsiteX11" fmla="*/ 21522 w 182959"/>
              <a:gd name="connsiteY11" fmla="*/ 109375 h 175707"/>
              <a:gd name="connsiteX12" fmla="*/ 0 w 182959"/>
              <a:gd name="connsiteY12" fmla="*/ 87853 h 175707"/>
              <a:gd name="connsiteX13" fmla="*/ 21522 w 182959"/>
              <a:gd name="connsiteY13" fmla="*/ 66331 h 175707"/>
              <a:gd name="connsiteX14" fmla="*/ 21522 w 182959"/>
              <a:gd name="connsiteY14" fmla="*/ 0 h 175707"/>
              <a:gd name="connsiteX15" fmla="*/ 161437 w 182959"/>
              <a:gd name="connsiteY15" fmla="*/ 0 h 175707"/>
              <a:gd name="connsiteX16" fmla="*/ 182959 w 182959"/>
              <a:gd name="connsiteY16" fmla="*/ 21522 h 175707"/>
              <a:gd name="connsiteX17" fmla="*/ 161437 w 182959"/>
              <a:gd name="connsiteY17" fmla="*/ 43044 h 175707"/>
              <a:gd name="connsiteX18" fmla="*/ 21522 w 182959"/>
              <a:gd name="connsiteY18" fmla="*/ 43044 h 175707"/>
              <a:gd name="connsiteX19" fmla="*/ 0 w 182959"/>
              <a:gd name="connsiteY19" fmla="*/ 21522 h 175707"/>
              <a:gd name="connsiteX20" fmla="*/ 21522 w 182959"/>
              <a:gd name="connsiteY20" fmla="*/ 0 h 17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2959" h="175707">
                <a:moveTo>
                  <a:pt x="21522" y="132663"/>
                </a:moveTo>
                <a:lnTo>
                  <a:pt x="161437" y="132663"/>
                </a:lnTo>
                <a:cubicBezTo>
                  <a:pt x="173323" y="132663"/>
                  <a:pt x="182959" y="142299"/>
                  <a:pt x="182959" y="154185"/>
                </a:cubicBezTo>
                <a:cubicBezTo>
                  <a:pt x="182959" y="166071"/>
                  <a:pt x="173323" y="175707"/>
                  <a:pt x="161437" y="175707"/>
                </a:cubicBezTo>
                <a:lnTo>
                  <a:pt x="21522" y="175707"/>
                </a:lnTo>
                <a:cubicBezTo>
                  <a:pt x="9636" y="175707"/>
                  <a:pt x="0" y="166071"/>
                  <a:pt x="0" y="154185"/>
                </a:cubicBezTo>
                <a:cubicBezTo>
                  <a:pt x="0" y="142299"/>
                  <a:pt x="9636" y="132663"/>
                  <a:pt x="21522" y="132663"/>
                </a:cubicBezTo>
                <a:close/>
                <a:moveTo>
                  <a:pt x="21522" y="66331"/>
                </a:moveTo>
                <a:lnTo>
                  <a:pt x="161437" y="66331"/>
                </a:lnTo>
                <a:cubicBezTo>
                  <a:pt x="173323" y="66331"/>
                  <a:pt x="182959" y="75967"/>
                  <a:pt x="182959" y="87853"/>
                </a:cubicBezTo>
                <a:cubicBezTo>
                  <a:pt x="182959" y="99739"/>
                  <a:pt x="173323" y="109375"/>
                  <a:pt x="161437" y="109375"/>
                </a:cubicBezTo>
                <a:lnTo>
                  <a:pt x="21522" y="109375"/>
                </a:lnTo>
                <a:cubicBezTo>
                  <a:pt x="9636" y="109375"/>
                  <a:pt x="0" y="99739"/>
                  <a:pt x="0" y="87853"/>
                </a:cubicBezTo>
                <a:cubicBezTo>
                  <a:pt x="0" y="75967"/>
                  <a:pt x="9636" y="66331"/>
                  <a:pt x="21522" y="66331"/>
                </a:cubicBezTo>
                <a:close/>
                <a:moveTo>
                  <a:pt x="21522" y="0"/>
                </a:moveTo>
                <a:lnTo>
                  <a:pt x="161437" y="0"/>
                </a:lnTo>
                <a:cubicBezTo>
                  <a:pt x="173323" y="0"/>
                  <a:pt x="182959" y="9636"/>
                  <a:pt x="182959" y="21522"/>
                </a:cubicBezTo>
                <a:cubicBezTo>
                  <a:pt x="182959" y="33408"/>
                  <a:pt x="173323" y="43044"/>
                  <a:pt x="161437" y="43044"/>
                </a:cubicBezTo>
                <a:lnTo>
                  <a:pt x="21522" y="43044"/>
                </a:lnTo>
                <a:cubicBezTo>
                  <a:pt x="9636" y="43044"/>
                  <a:pt x="0" y="33408"/>
                  <a:pt x="0" y="21522"/>
                </a:cubicBezTo>
                <a:cubicBezTo>
                  <a:pt x="0" y="9636"/>
                  <a:pt x="9636" y="0"/>
                  <a:pt x="215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rgbClr val="FFFFFF"/>
                </a:solidFill>
                <a:latin typeface="Calibri"/>
                <a:ea typeface="+mn-ea"/>
                <a:cs typeface="+mn-cs"/>
              </a:defRPr>
            </a:lvl1pPr>
            <a:lvl2pPr marL="457200" algn="l" defTabSz="457200" rtl="0" eaLnBrk="1" latinLnBrk="0" hangingPunct="1">
              <a:defRPr sz="1800" kern="1200">
                <a:solidFill>
                  <a:srgbClr val="FFFFFF"/>
                </a:solidFill>
                <a:latin typeface="Calibri"/>
                <a:ea typeface="+mn-ea"/>
                <a:cs typeface="+mn-cs"/>
              </a:defRPr>
            </a:lvl2pPr>
            <a:lvl3pPr marL="914400" algn="l" defTabSz="457200" rtl="0" eaLnBrk="1" latinLnBrk="0" hangingPunct="1">
              <a:defRPr sz="1800" kern="1200">
                <a:solidFill>
                  <a:srgbClr val="FFFFFF"/>
                </a:solidFill>
                <a:latin typeface="Calibri"/>
                <a:ea typeface="+mn-ea"/>
                <a:cs typeface="+mn-cs"/>
              </a:defRPr>
            </a:lvl3pPr>
            <a:lvl4pPr marL="1371600" algn="l" defTabSz="457200" rtl="0" eaLnBrk="1" latinLnBrk="0" hangingPunct="1">
              <a:defRPr sz="1800" kern="1200">
                <a:solidFill>
                  <a:srgbClr val="FFFFFF"/>
                </a:solidFill>
                <a:latin typeface="Calibri"/>
                <a:ea typeface="+mn-ea"/>
                <a:cs typeface="+mn-cs"/>
              </a:defRPr>
            </a:lvl4pPr>
            <a:lvl5pPr marL="1828800" algn="l" defTabSz="457200" rtl="0" eaLnBrk="1" latinLnBrk="0" hangingPunct="1">
              <a:defRPr sz="1800" kern="1200">
                <a:solidFill>
                  <a:srgbClr val="FFFFFF"/>
                </a:solidFill>
                <a:latin typeface="Calibri"/>
                <a:ea typeface="+mn-ea"/>
                <a:cs typeface="+mn-cs"/>
              </a:defRPr>
            </a:lvl5pPr>
            <a:lvl6pPr marL="2286000" algn="l" defTabSz="457200" rtl="0" eaLnBrk="1" latinLnBrk="0" hangingPunct="1">
              <a:defRPr sz="1800" kern="1200">
                <a:solidFill>
                  <a:srgbClr val="FFFFFF"/>
                </a:solidFill>
                <a:latin typeface="Calibri"/>
                <a:ea typeface="+mn-ea"/>
                <a:cs typeface="+mn-cs"/>
              </a:defRPr>
            </a:lvl6pPr>
            <a:lvl7pPr marL="2743200" algn="l" defTabSz="457200" rtl="0" eaLnBrk="1" latinLnBrk="0" hangingPunct="1">
              <a:defRPr sz="1800" kern="1200">
                <a:solidFill>
                  <a:srgbClr val="FFFFFF"/>
                </a:solidFill>
                <a:latin typeface="Calibri"/>
                <a:ea typeface="+mn-ea"/>
                <a:cs typeface="+mn-cs"/>
              </a:defRPr>
            </a:lvl7pPr>
            <a:lvl8pPr marL="3200400" algn="l" defTabSz="457200" rtl="0" eaLnBrk="1" latinLnBrk="0" hangingPunct="1">
              <a:defRPr sz="1800" kern="1200">
                <a:solidFill>
                  <a:srgbClr val="FFFFFF"/>
                </a:solidFill>
                <a:latin typeface="Calibri"/>
                <a:ea typeface="+mn-ea"/>
                <a:cs typeface="+mn-cs"/>
              </a:defRPr>
            </a:lvl8pPr>
            <a:lvl9pPr marL="3657600" algn="l" defTabSz="4572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111" name="组合 110">
            <a:extLst>
              <a:ext uri="{FF2B5EF4-FFF2-40B4-BE49-F238E27FC236}">
                <a16:creationId xmlns:a16="http://schemas.microsoft.com/office/drawing/2014/main" xmlns="" id="{A42FBD17-638F-AA50-BB97-B031D339EAC5}"/>
              </a:ext>
            </a:extLst>
          </p:cNvPr>
          <p:cNvGrpSpPr/>
          <p:nvPr/>
        </p:nvGrpSpPr>
        <p:grpSpPr>
          <a:xfrm>
            <a:off x="287946" y="2765060"/>
            <a:ext cx="499982" cy="892635"/>
            <a:chOff x="8976539" y="3510172"/>
            <a:chExt cx="1772502" cy="3164507"/>
          </a:xfrm>
        </p:grpSpPr>
        <p:sp>
          <p:nvSpPr>
            <p:cNvPr id="11" name="任意多边形: 形状 10">
              <a:extLst>
                <a:ext uri="{FF2B5EF4-FFF2-40B4-BE49-F238E27FC236}">
                  <a16:creationId xmlns:a16="http://schemas.microsoft.com/office/drawing/2014/main" xmlns="" id="{2D9602AD-10FB-FB41-363A-DCCC4A84FA8A}"/>
                </a:ext>
              </a:extLst>
            </p:cNvPr>
            <p:cNvSpPr/>
            <p:nvPr/>
          </p:nvSpPr>
          <p:spPr>
            <a:xfrm>
              <a:off x="9306351" y="4169113"/>
              <a:ext cx="499982" cy="2505566"/>
            </a:xfrm>
            <a:custGeom>
              <a:avLst/>
              <a:gdLst>
                <a:gd name="connsiteX0" fmla="*/ -945 w 499982"/>
                <a:gd name="connsiteY0" fmla="*/ -275 h 2505566"/>
                <a:gd name="connsiteX1" fmla="*/ 305109 w 499982"/>
                <a:gd name="connsiteY1" fmla="*/ 667563 h 2505566"/>
                <a:gd name="connsiteX2" fmla="*/ 498997 w 499982"/>
                <a:gd name="connsiteY2" fmla="*/ 1740508 h 2505566"/>
                <a:gd name="connsiteX3" fmla="*/ 365992 w 499982"/>
                <a:gd name="connsiteY3" fmla="*/ 2505291 h 2505566"/>
              </a:gdLst>
              <a:ahLst/>
              <a:cxnLst>
                <a:cxn ang="0">
                  <a:pos x="connsiteX0" y="connsiteY0"/>
                </a:cxn>
                <a:cxn ang="0">
                  <a:pos x="connsiteX1" y="connsiteY1"/>
                </a:cxn>
                <a:cxn ang="0">
                  <a:pos x="connsiteX2" y="connsiteY2"/>
                </a:cxn>
                <a:cxn ang="0">
                  <a:pos x="connsiteX3" y="connsiteY3"/>
                </a:cxn>
              </a:cxnLst>
              <a:rect l="l" t="t" r="r" b="b"/>
              <a:pathLst>
                <a:path w="499982" h="2505566">
                  <a:moveTo>
                    <a:pt x="-945" y="-275"/>
                  </a:moveTo>
                  <a:cubicBezTo>
                    <a:pt x="95063" y="224523"/>
                    <a:pt x="236732" y="424734"/>
                    <a:pt x="305109" y="667563"/>
                  </a:cubicBezTo>
                  <a:cubicBezTo>
                    <a:pt x="414698" y="1056043"/>
                    <a:pt x="494783" y="1340320"/>
                    <a:pt x="498997" y="1740508"/>
                  </a:cubicBezTo>
                  <a:cubicBezTo>
                    <a:pt x="500637" y="1923625"/>
                    <a:pt x="452164" y="2331540"/>
                    <a:pt x="365992" y="2505291"/>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2" name="任意多边形: 形状 11">
              <a:extLst>
                <a:ext uri="{FF2B5EF4-FFF2-40B4-BE49-F238E27FC236}">
                  <a16:creationId xmlns:a16="http://schemas.microsoft.com/office/drawing/2014/main" xmlns="" id="{0E142FF2-D2C8-A61B-FC06-723AB7F68FD1}"/>
                </a:ext>
              </a:extLst>
            </p:cNvPr>
            <p:cNvSpPr/>
            <p:nvPr/>
          </p:nvSpPr>
          <p:spPr>
            <a:xfrm>
              <a:off x="9314781" y="3896310"/>
              <a:ext cx="210748" cy="702495"/>
            </a:xfrm>
            <a:custGeom>
              <a:avLst/>
              <a:gdLst>
                <a:gd name="connsiteX0" fmla="*/ -945 w 210748"/>
                <a:gd name="connsiteY0" fmla="*/ -275 h 702495"/>
                <a:gd name="connsiteX1" fmla="*/ 174914 w 210748"/>
                <a:gd name="connsiteY1" fmla="*/ 417475 h 702495"/>
                <a:gd name="connsiteX2" fmla="*/ 209804 w 210748"/>
                <a:gd name="connsiteY2" fmla="*/ 702220 h 702495"/>
              </a:gdLst>
              <a:ahLst/>
              <a:cxnLst>
                <a:cxn ang="0">
                  <a:pos x="connsiteX0" y="connsiteY0"/>
                </a:cxn>
                <a:cxn ang="0">
                  <a:pos x="connsiteX1" y="connsiteY1"/>
                </a:cxn>
                <a:cxn ang="0">
                  <a:pos x="connsiteX2" y="connsiteY2"/>
                </a:cxn>
              </a:cxnLst>
              <a:rect l="l" t="t" r="r" b="b"/>
              <a:pathLst>
                <a:path w="210748" h="702495">
                  <a:moveTo>
                    <a:pt x="-945" y="-275"/>
                  </a:moveTo>
                  <a:cubicBezTo>
                    <a:pt x="90333" y="122849"/>
                    <a:pt x="150654" y="266134"/>
                    <a:pt x="174914" y="417475"/>
                  </a:cubicBezTo>
                  <a:cubicBezTo>
                    <a:pt x="187324" y="504585"/>
                    <a:pt x="166250" y="625179"/>
                    <a:pt x="209804" y="702220"/>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3" name="任意多边形: 形状 12">
              <a:extLst>
                <a:ext uri="{FF2B5EF4-FFF2-40B4-BE49-F238E27FC236}">
                  <a16:creationId xmlns:a16="http://schemas.microsoft.com/office/drawing/2014/main" xmlns="" id="{47DBF62A-1702-690F-454F-9D965B3A7507}"/>
                </a:ext>
              </a:extLst>
            </p:cNvPr>
            <p:cNvSpPr/>
            <p:nvPr/>
          </p:nvSpPr>
          <p:spPr>
            <a:xfrm>
              <a:off x="9681292" y="4395784"/>
              <a:ext cx="108376" cy="718184"/>
            </a:xfrm>
            <a:custGeom>
              <a:avLst/>
              <a:gdLst>
                <a:gd name="connsiteX0" fmla="*/ 21961 w 108376"/>
                <a:gd name="connsiteY0" fmla="*/ 717909 h 718184"/>
                <a:gd name="connsiteX1" fmla="*/ 37183 w 108376"/>
                <a:gd name="connsiteY1" fmla="*/ 228036 h 718184"/>
                <a:gd name="connsiteX2" fmla="*/ 107432 w 108376"/>
                <a:gd name="connsiteY2" fmla="*/ -275 h 718184"/>
              </a:gdLst>
              <a:ahLst/>
              <a:cxnLst>
                <a:cxn ang="0">
                  <a:pos x="connsiteX0" y="connsiteY0"/>
                </a:cxn>
                <a:cxn ang="0">
                  <a:pos x="connsiteX1" y="connsiteY1"/>
                </a:cxn>
                <a:cxn ang="0">
                  <a:pos x="connsiteX2" y="connsiteY2"/>
                </a:cxn>
              </a:cxnLst>
              <a:rect l="l" t="t" r="r" b="b"/>
              <a:pathLst>
                <a:path w="108376" h="718184">
                  <a:moveTo>
                    <a:pt x="21961" y="717909"/>
                  </a:moveTo>
                  <a:cubicBezTo>
                    <a:pt x="-27916" y="594504"/>
                    <a:pt x="16107" y="366662"/>
                    <a:pt x="37183" y="228036"/>
                  </a:cubicBezTo>
                  <a:cubicBezTo>
                    <a:pt x="50061" y="143970"/>
                    <a:pt x="85653" y="76765"/>
                    <a:pt x="107432" y="-275"/>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13">
              <a:extLst>
                <a:ext uri="{FF2B5EF4-FFF2-40B4-BE49-F238E27FC236}">
                  <a16:creationId xmlns:a16="http://schemas.microsoft.com/office/drawing/2014/main" xmlns="" id="{1DD08696-C6D6-BBB2-DE62-31C29B40292A}"/>
                </a:ext>
              </a:extLst>
            </p:cNvPr>
            <p:cNvSpPr/>
            <p:nvPr/>
          </p:nvSpPr>
          <p:spPr>
            <a:xfrm>
              <a:off x="9797590" y="5238778"/>
              <a:ext cx="226711" cy="585412"/>
            </a:xfrm>
            <a:custGeom>
              <a:avLst/>
              <a:gdLst>
                <a:gd name="connsiteX0" fmla="*/ -671 w 226711"/>
                <a:gd name="connsiteY0" fmla="*/ 585137 h 585412"/>
                <a:gd name="connsiteX1" fmla="*/ 225767 w 226711"/>
                <a:gd name="connsiteY1" fmla="*/ -275 h 585412"/>
              </a:gdLst>
              <a:ahLst/>
              <a:cxnLst>
                <a:cxn ang="0">
                  <a:pos x="connsiteX0" y="connsiteY0"/>
                </a:cxn>
                <a:cxn ang="0">
                  <a:pos x="connsiteX1" y="connsiteY1"/>
                </a:cxn>
              </a:cxnLst>
              <a:rect l="l" t="t" r="r" b="b"/>
              <a:pathLst>
                <a:path w="226711" h="585412">
                  <a:moveTo>
                    <a:pt x="-671" y="585137"/>
                  </a:moveTo>
                  <a:cubicBezTo>
                    <a:pt x="-8164" y="349099"/>
                    <a:pt x="139828" y="201341"/>
                    <a:pt x="225767" y="-275"/>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14">
              <a:extLst>
                <a:ext uri="{FF2B5EF4-FFF2-40B4-BE49-F238E27FC236}">
                  <a16:creationId xmlns:a16="http://schemas.microsoft.com/office/drawing/2014/main" xmlns="" id="{A533120C-AE96-E641-A039-88DEC260B5B1}"/>
                </a:ext>
              </a:extLst>
            </p:cNvPr>
            <p:cNvSpPr/>
            <p:nvPr/>
          </p:nvSpPr>
          <p:spPr>
            <a:xfrm>
              <a:off x="9805298" y="5500586"/>
              <a:ext cx="516393" cy="300188"/>
            </a:xfrm>
            <a:custGeom>
              <a:avLst/>
              <a:gdLst>
                <a:gd name="connsiteX0" fmla="*/ 286 w 516393"/>
                <a:gd name="connsiteY0" fmla="*/ 299914 h 300188"/>
                <a:gd name="connsiteX1" fmla="*/ 16912 w 516393"/>
                <a:gd name="connsiteY1" fmla="*/ 139510 h 300188"/>
                <a:gd name="connsiteX2" fmla="*/ 200029 w 516393"/>
                <a:gd name="connsiteY2" fmla="*/ 3929 h 300188"/>
                <a:gd name="connsiteX3" fmla="*/ 515449 w 516393"/>
                <a:gd name="connsiteY3" fmla="*/ 214678 h 300188"/>
              </a:gdLst>
              <a:ahLst/>
              <a:cxnLst>
                <a:cxn ang="0">
                  <a:pos x="connsiteX0" y="connsiteY0"/>
                </a:cxn>
                <a:cxn ang="0">
                  <a:pos x="connsiteX1" y="connsiteY1"/>
                </a:cxn>
                <a:cxn ang="0">
                  <a:pos x="connsiteX2" y="connsiteY2"/>
                </a:cxn>
                <a:cxn ang="0">
                  <a:pos x="connsiteX3" y="connsiteY3"/>
                </a:cxn>
              </a:cxnLst>
              <a:rect l="l" t="t" r="r" b="b"/>
              <a:pathLst>
                <a:path w="516393" h="300188">
                  <a:moveTo>
                    <a:pt x="286" y="299914"/>
                  </a:moveTo>
                  <a:cubicBezTo>
                    <a:pt x="286" y="243714"/>
                    <a:pt x="-7677" y="187983"/>
                    <a:pt x="16912" y="139510"/>
                  </a:cubicBezTo>
                  <a:cubicBezTo>
                    <a:pt x="45011" y="84248"/>
                    <a:pt x="140550" y="17745"/>
                    <a:pt x="200029" y="3929"/>
                  </a:cubicBezTo>
                  <a:cubicBezTo>
                    <a:pt x="325073" y="-25341"/>
                    <a:pt x="478450" y="103918"/>
                    <a:pt x="515449" y="214678"/>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6" name="任意多边形: 形状 15">
              <a:extLst>
                <a:ext uri="{FF2B5EF4-FFF2-40B4-BE49-F238E27FC236}">
                  <a16:creationId xmlns:a16="http://schemas.microsoft.com/office/drawing/2014/main" xmlns="" id="{6CB8F7C3-1DCC-F28F-F683-C5F908D997BB}"/>
                </a:ext>
              </a:extLst>
            </p:cNvPr>
            <p:cNvSpPr/>
            <p:nvPr/>
          </p:nvSpPr>
          <p:spPr>
            <a:xfrm>
              <a:off x="9376367" y="5753942"/>
              <a:ext cx="399262" cy="484019"/>
            </a:xfrm>
            <a:custGeom>
              <a:avLst/>
              <a:gdLst>
                <a:gd name="connsiteX0" fmla="*/ 397136 w 399262"/>
                <a:gd name="connsiteY0" fmla="*/ 483744 h 484019"/>
                <a:gd name="connsiteX1" fmla="*/ -945 w 399262"/>
                <a:gd name="connsiteY1" fmla="*/ -275 h 484019"/>
              </a:gdLst>
              <a:ahLst/>
              <a:cxnLst>
                <a:cxn ang="0">
                  <a:pos x="connsiteX0" y="connsiteY0"/>
                </a:cxn>
                <a:cxn ang="0">
                  <a:pos x="connsiteX1" y="connsiteY1"/>
                </a:cxn>
              </a:cxnLst>
              <a:rect l="l" t="t" r="r" b="b"/>
              <a:pathLst>
                <a:path w="399262" h="484019">
                  <a:moveTo>
                    <a:pt x="397136" y="483744"/>
                  </a:moveTo>
                  <a:cubicBezTo>
                    <a:pt x="414230" y="245130"/>
                    <a:pt x="244226" y="3706"/>
                    <a:pt x="-945" y="-275"/>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7" name="任意多边形: 形状 16">
              <a:extLst>
                <a:ext uri="{FF2B5EF4-FFF2-40B4-BE49-F238E27FC236}">
                  <a16:creationId xmlns:a16="http://schemas.microsoft.com/office/drawing/2014/main" xmlns="" id="{FAC37F62-C118-C11B-8669-4349F7209135}"/>
                </a:ext>
              </a:extLst>
            </p:cNvPr>
            <p:cNvSpPr/>
            <p:nvPr/>
          </p:nvSpPr>
          <p:spPr>
            <a:xfrm>
              <a:off x="9361614" y="4965508"/>
              <a:ext cx="398080" cy="413769"/>
            </a:xfrm>
            <a:custGeom>
              <a:avLst/>
              <a:gdLst>
                <a:gd name="connsiteX0" fmla="*/ 397136 w 398080"/>
                <a:gd name="connsiteY0" fmla="*/ 413494 h 413769"/>
                <a:gd name="connsiteX1" fmla="*/ 347024 w 398080"/>
                <a:gd name="connsiteY1" fmla="*/ 261287 h 413769"/>
                <a:gd name="connsiteX2" fmla="*/ -945 w 398080"/>
                <a:gd name="connsiteY2" fmla="*/ -275 h 413769"/>
              </a:gdLst>
              <a:ahLst/>
              <a:cxnLst>
                <a:cxn ang="0">
                  <a:pos x="connsiteX0" y="connsiteY0"/>
                </a:cxn>
                <a:cxn ang="0">
                  <a:pos x="connsiteX1" y="connsiteY1"/>
                </a:cxn>
                <a:cxn ang="0">
                  <a:pos x="connsiteX2" y="connsiteY2"/>
                </a:cxn>
              </a:cxnLst>
              <a:rect l="l" t="t" r="r" b="b"/>
              <a:pathLst>
                <a:path w="398080" h="413769">
                  <a:moveTo>
                    <a:pt x="397136" y="413494"/>
                  </a:moveTo>
                  <a:cubicBezTo>
                    <a:pt x="364821" y="371345"/>
                    <a:pt x="370207" y="309759"/>
                    <a:pt x="347024" y="261287"/>
                  </a:cubicBezTo>
                  <a:cubicBezTo>
                    <a:pt x="291293" y="144204"/>
                    <a:pt x="124333" y="31103"/>
                    <a:pt x="-945" y="-275"/>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8" name="任意多边形: 形状 17">
              <a:extLst>
                <a:ext uri="{FF2B5EF4-FFF2-40B4-BE49-F238E27FC236}">
                  <a16:creationId xmlns:a16="http://schemas.microsoft.com/office/drawing/2014/main" xmlns="" id="{7DDB689A-61C0-74DA-6434-4073CDF86A50}"/>
                </a:ext>
              </a:extLst>
            </p:cNvPr>
            <p:cNvSpPr/>
            <p:nvPr/>
          </p:nvSpPr>
          <p:spPr>
            <a:xfrm>
              <a:off x="9157890" y="4138203"/>
              <a:ext cx="210748" cy="179604"/>
            </a:xfrm>
            <a:custGeom>
              <a:avLst/>
              <a:gdLst>
                <a:gd name="connsiteX0" fmla="*/ -945 w 210748"/>
                <a:gd name="connsiteY0" fmla="*/ -275 h 179604"/>
                <a:gd name="connsiteX1" fmla="*/ 209804 w 210748"/>
                <a:gd name="connsiteY1" fmla="*/ 179330 h 179604"/>
              </a:gdLst>
              <a:ahLst/>
              <a:cxnLst>
                <a:cxn ang="0">
                  <a:pos x="connsiteX0" y="connsiteY0"/>
                </a:cxn>
                <a:cxn ang="0">
                  <a:pos x="connsiteX1" y="connsiteY1"/>
                </a:cxn>
              </a:cxnLst>
              <a:rect l="l" t="t" r="r" b="b"/>
              <a:pathLst>
                <a:path w="210748" h="179604">
                  <a:moveTo>
                    <a:pt x="-945" y="-275"/>
                  </a:moveTo>
                  <a:cubicBezTo>
                    <a:pt x="19193" y="85195"/>
                    <a:pt x="129251" y="161298"/>
                    <a:pt x="209804" y="179330"/>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8">
              <a:extLst>
                <a:ext uri="{FF2B5EF4-FFF2-40B4-BE49-F238E27FC236}">
                  <a16:creationId xmlns:a16="http://schemas.microsoft.com/office/drawing/2014/main" xmlns="" id="{34FFB5A3-CD7F-4D3F-B747-78F963060387}"/>
                </a:ext>
              </a:extLst>
            </p:cNvPr>
            <p:cNvSpPr/>
            <p:nvPr/>
          </p:nvSpPr>
          <p:spPr>
            <a:xfrm>
              <a:off x="9261860" y="4419201"/>
              <a:ext cx="266011" cy="219412"/>
            </a:xfrm>
            <a:custGeom>
              <a:avLst/>
              <a:gdLst>
                <a:gd name="connsiteX0" fmla="*/ -945 w 266011"/>
                <a:gd name="connsiteY0" fmla="*/ -275 h 219412"/>
                <a:gd name="connsiteX1" fmla="*/ 265067 w 266011"/>
                <a:gd name="connsiteY1" fmla="*/ 219137 h 219412"/>
              </a:gdLst>
              <a:ahLst/>
              <a:cxnLst>
                <a:cxn ang="0">
                  <a:pos x="connsiteX0" y="connsiteY0"/>
                </a:cxn>
                <a:cxn ang="0">
                  <a:pos x="connsiteX1" y="connsiteY1"/>
                </a:cxn>
              </a:cxnLst>
              <a:rect l="l" t="t" r="r" b="b"/>
              <a:pathLst>
                <a:path w="266011" h="219412">
                  <a:moveTo>
                    <a:pt x="-945" y="-275"/>
                  </a:moveTo>
                  <a:cubicBezTo>
                    <a:pt x="28092" y="108143"/>
                    <a:pt x="160396" y="210473"/>
                    <a:pt x="265067" y="219137"/>
                  </a:cubicBezTo>
                </a:path>
              </a:pathLst>
            </a:custGeom>
            <a:noFill/>
            <a:ln w="19886"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0" name="任意多边形: 形状 19">
              <a:extLst>
                <a:ext uri="{FF2B5EF4-FFF2-40B4-BE49-F238E27FC236}">
                  <a16:creationId xmlns:a16="http://schemas.microsoft.com/office/drawing/2014/main" xmlns="" id="{4395C741-A3EC-DBFD-89E3-B644CA4B64A2}"/>
                </a:ext>
              </a:extLst>
            </p:cNvPr>
            <p:cNvSpPr/>
            <p:nvPr/>
          </p:nvSpPr>
          <p:spPr>
            <a:xfrm>
              <a:off x="9134114" y="3665544"/>
              <a:ext cx="259252" cy="296511"/>
            </a:xfrm>
            <a:custGeom>
              <a:avLst/>
              <a:gdLst>
                <a:gd name="connsiteX0" fmla="*/ 231941 w 259252"/>
                <a:gd name="connsiteY0" fmla="*/ 88353 h 296511"/>
                <a:gd name="connsiteX1" fmla="*/ 206885 w 259252"/>
                <a:gd name="connsiteY1" fmla="*/ 283646 h 296511"/>
                <a:gd name="connsiteX2" fmla="*/ 25407 w 259252"/>
                <a:gd name="connsiteY2" fmla="*/ 207543 h 296511"/>
                <a:gd name="connsiteX3" fmla="*/ 50229 w 259252"/>
                <a:gd name="connsiteY3" fmla="*/ 12249 h 296511"/>
                <a:gd name="connsiteX4" fmla="*/ 231941 w 259252"/>
                <a:gd name="connsiteY4" fmla="*/ 88353 h 29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50" h="296511">
                  <a:moveTo>
                    <a:pt x="231941" y="88353"/>
                  </a:moveTo>
                  <a:cubicBezTo>
                    <a:pt x="275263" y="163286"/>
                    <a:pt x="264022" y="250629"/>
                    <a:pt x="206885" y="283646"/>
                  </a:cubicBezTo>
                  <a:cubicBezTo>
                    <a:pt x="149749" y="316664"/>
                    <a:pt x="68494" y="282476"/>
                    <a:pt x="25407" y="207543"/>
                  </a:cubicBezTo>
                  <a:cubicBezTo>
                    <a:pt x="-17678" y="132610"/>
                    <a:pt x="-6906" y="45032"/>
                    <a:pt x="50229" y="12249"/>
                  </a:cubicBezTo>
                  <a:cubicBezTo>
                    <a:pt x="107365" y="-20534"/>
                    <a:pt x="188621" y="13186"/>
                    <a:pt x="231941" y="88353"/>
                  </a:cubicBezTo>
                  <a:close/>
                </a:path>
              </a:pathLst>
            </a:custGeom>
            <a:solidFill>
              <a:schemeClr val="accent2"/>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1" name="任意多边形: 形状 20">
              <a:extLst>
                <a:ext uri="{FF2B5EF4-FFF2-40B4-BE49-F238E27FC236}">
                  <a16:creationId xmlns:a16="http://schemas.microsoft.com/office/drawing/2014/main" xmlns="" id="{2DB2C072-9FBF-8772-381F-E180D8E254DA}"/>
                </a:ext>
              </a:extLst>
            </p:cNvPr>
            <p:cNvSpPr/>
            <p:nvPr/>
          </p:nvSpPr>
          <p:spPr>
            <a:xfrm>
              <a:off x="9112548" y="3624211"/>
              <a:ext cx="111347" cy="84767"/>
            </a:xfrm>
            <a:custGeom>
              <a:avLst/>
              <a:gdLst>
                <a:gd name="connsiteX0" fmla="*/ 37373 w 111347"/>
                <a:gd name="connsiteY0" fmla="*/ 84492 h 84767"/>
                <a:gd name="connsiteX1" fmla="*/ -93 w 111347"/>
                <a:gd name="connsiteY1" fmla="*/ 28527 h 84767"/>
                <a:gd name="connsiteX2" fmla="*/ 48378 w 111347"/>
                <a:gd name="connsiteY2" fmla="*/ 59905 h 84767"/>
                <a:gd name="connsiteX3" fmla="*/ 46271 w 111347"/>
                <a:gd name="connsiteY3" fmla="*/ -275 h 84767"/>
                <a:gd name="connsiteX4" fmla="*/ 81396 w 111347"/>
                <a:gd name="connsiteY4" fmla="*/ 48665 h 84767"/>
                <a:gd name="connsiteX5" fmla="*/ 106919 w 111347"/>
                <a:gd name="connsiteY5" fmla="*/ 57329 h 84767"/>
                <a:gd name="connsiteX6" fmla="*/ 46037 w 111347"/>
                <a:gd name="connsiteY6" fmla="*/ 80746 h 8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46" h="84767">
                  <a:moveTo>
                    <a:pt x="37373" y="84492"/>
                  </a:moveTo>
                  <a:cubicBezTo>
                    <a:pt x="11708" y="79200"/>
                    <a:pt x="-4988" y="54285"/>
                    <a:pt x="-93" y="28527"/>
                  </a:cubicBezTo>
                  <a:cubicBezTo>
                    <a:pt x="17235" y="36254"/>
                    <a:pt x="30816" y="51943"/>
                    <a:pt x="48378" y="59905"/>
                  </a:cubicBezTo>
                  <a:cubicBezTo>
                    <a:pt x="50486" y="39767"/>
                    <a:pt x="43462" y="19863"/>
                    <a:pt x="46271" y="-275"/>
                  </a:cubicBezTo>
                  <a:cubicBezTo>
                    <a:pt x="66175" y="4174"/>
                    <a:pt x="78352" y="28527"/>
                    <a:pt x="81396" y="48665"/>
                  </a:cubicBezTo>
                  <a:cubicBezTo>
                    <a:pt x="76244" y="-15965"/>
                    <a:pt x="123311" y="18692"/>
                    <a:pt x="106919" y="57329"/>
                  </a:cubicBezTo>
                  <a:cubicBezTo>
                    <a:pt x="94275" y="88005"/>
                    <a:pt x="68985" y="66930"/>
                    <a:pt x="46037" y="80746"/>
                  </a:cubicBezTo>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2" name="任意多边形: 形状 21">
              <a:extLst>
                <a:ext uri="{FF2B5EF4-FFF2-40B4-BE49-F238E27FC236}">
                  <a16:creationId xmlns:a16="http://schemas.microsoft.com/office/drawing/2014/main" xmlns="" id="{00173315-65C4-3DCE-42F5-9FC118050005}"/>
                </a:ext>
              </a:extLst>
            </p:cNvPr>
            <p:cNvSpPr/>
            <p:nvPr/>
          </p:nvSpPr>
          <p:spPr>
            <a:xfrm>
              <a:off x="9202775" y="4351122"/>
              <a:ext cx="167075" cy="191759"/>
            </a:xfrm>
            <a:custGeom>
              <a:avLst/>
              <a:gdLst>
                <a:gd name="connsiteX0" fmla="*/ 148996 w 167075"/>
                <a:gd name="connsiteY0" fmla="*/ 57032 h 191759"/>
                <a:gd name="connsiteX1" fmla="*/ 133073 w 167075"/>
                <a:gd name="connsiteY1" fmla="*/ 183246 h 191759"/>
                <a:gd name="connsiteX2" fmla="*/ 15990 w 167075"/>
                <a:gd name="connsiteY2" fmla="*/ 134072 h 191759"/>
                <a:gd name="connsiteX3" fmla="*/ 31913 w 167075"/>
                <a:gd name="connsiteY3" fmla="*/ 7857 h 191759"/>
                <a:gd name="connsiteX4" fmla="*/ 148996 w 167075"/>
                <a:gd name="connsiteY4" fmla="*/ 57032 h 19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75" h="191759">
                  <a:moveTo>
                    <a:pt x="148996" y="57032"/>
                  </a:moveTo>
                  <a:cubicBezTo>
                    <a:pt x="177096" y="105504"/>
                    <a:pt x="169837" y="161938"/>
                    <a:pt x="133073" y="183246"/>
                  </a:cubicBezTo>
                  <a:cubicBezTo>
                    <a:pt x="96309" y="204555"/>
                    <a:pt x="43622" y="183246"/>
                    <a:pt x="15990" y="134072"/>
                  </a:cubicBezTo>
                  <a:cubicBezTo>
                    <a:pt x="-11641" y="84897"/>
                    <a:pt x="-4851" y="29166"/>
                    <a:pt x="31913" y="7857"/>
                  </a:cubicBezTo>
                  <a:cubicBezTo>
                    <a:pt x="68677" y="-13452"/>
                    <a:pt x="121130" y="8559"/>
                    <a:pt x="148996" y="57032"/>
                  </a:cubicBezTo>
                  <a:close/>
                </a:path>
              </a:pathLst>
            </a:custGeom>
            <a:solidFill>
              <a:schemeClr val="accent2"/>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3" name="任意多边形: 形状 22">
              <a:extLst>
                <a:ext uri="{FF2B5EF4-FFF2-40B4-BE49-F238E27FC236}">
                  <a16:creationId xmlns:a16="http://schemas.microsoft.com/office/drawing/2014/main" xmlns="" id="{72BA9981-05B5-38FC-76FD-91AC78462CCC}"/>
                </a:ext>
              </a:extLst>
            </p:cNvPr>
            <p:cNvSpPr/>
            <p:nvPr/>
          </p:nvSpPr>
          <p:spPr>
            <a:xfrm>
              <a:off x="9188729" y="4325067"/>
              <a:ext cx="72707" cy="54794"/>
            </a:xfrm>
            <a:custGeom>
              <a:avLst/>
              <a:gdLst>
                <a:gd name="connsiteX0" fmla="*/ 23012 w 72707"/>
                <a:gd name="connsiteY0" fmla="*/ 54519 h 54794"/>
                <a:gd name="connsiteX1" fmla="*/ -405 w 72707"/>
                <a:gd name="connsiteY1" fmla="*/ 18458 h 54794"/>
                <a:gd name="connsiteX2" fmla="*/ 30973 w 72707"/>
                <a:gd name="connsiteY2" fmla="*/ 38596 h 54794"/>
                <a:gd name="connsiteX3" fmla="*/ 29568 w 72707"/>
                <a:gd name="connsiteY3" fmla="*/ -275 h 54794"/>
                <a:gd name="connsiteX4" fmla="*/ 52984 w 72707"/>
                <a:gd name="connsiteY4" fmla="*/ 31337 h 54794"/>
                <a:gd name="connsiteX5" fmla="*/ 69611 w 72707"/>
                <a:gd name="connsiteY5" fmla="*/ 36957 h 54794"/>
                <a:gd name="connsiteX6" fmla="*/ 30037 w 72707"/>
                <a:gd name="connsiteY6" fmla="*/ 52412 h 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07" h="54793">
                  <a:moveTo>
                    <a:pt x="23012" y="54519"/>
                  </a:moveTo>
                  <a:cubicBezTo>
                    <a:pt x="6830" y="50679"/>
                    <a:pt x="-3473" y="34802"/>
                    <a:pt x="-405" y="18458"/>
                  </a:cubicBezTo>
                  <a:cubicBezTo>
                    <a:pt x="10835" y="23376"/>
                    <a:pt x="19499" y="32976"/>
                    <a:pt x="30973" y="38596"/>
                  </a:cubicBezTo>
                  <a:cubicBezTo>
                    <a:pt x="32378" y="25483"/>
                    <a:pt x="27929" y="12838"/>
                    <a:pt x="29568" y="-275"/>
                  </a:cubicBezTo>
                  <a:cubicBezTo>
                    <a:pt x="42447" y="2535"/>
                    <a:pt x="50175" y="18458"/>
                    <a:pt x="52984" y="31337"/>
                  </a:cubicBezTo>
                  <a:cubicBezTo>
                    <a:pt x="49707" y="-10344"/>
                    <a:pt x="79914" y="12135"/>
                    <a:pt x="69611" y="36957"/>
                  </a:cubicBezTo>
                  <a:cubicBezTo>
                    <a:pt x="61181" y="56627"/>
                    <a:pt x="45024" y="43279"/>
                    <a:pt x="30037" y="52412"/>
                  </a:cubicBezTo>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形状 23">
              <a:extLst>
                <a:ext uri="{FF2B5EF4-FFF2-40B4-BE49-F238E27FC236}">
                  <a16:creationId xmlns:a16="http://schemas.microsoft.com/office/drawing/2014/main" xmlns="" id="{F8EC419B-75DD-8A35-4846-ACF5A78717C2}"/>
                </a:ext>
              </a:extLst>
            </p:cNvPr>
            <p:cNvSpPr/>
            <p:nvPr/>
          </p:nvSpPr>
          <p:spPr>
            <a:xfrm>
              <a:off x="9196083" y="5637314"/>
              <a:ext cx="283292" cy="215458"/>
            </a:xfrm>
            <a:custGeom>
              <a:avLst/>
              <a:gdLst>
                <a:gd name="connsiteX0" fmla="*/ 148429 w 283292"/>
                <a:gd name="connsiteY0" fmla="*/ 206 h 215458"/>
                <a:gd name="connsiteX1" fmla="*/ 282138 w 283292"/>
                <a:gd name="connsiteY1" fmla="*/ 117289 h 215458"/>
                <a:gd name="connsiteX2" fmla="*/ 133208 w 283292"/>
                <a:gd name="connsiteY2" fmla="*/ 214701 h 215458"/>
                <a:gd name="connsiteX3" fmla="*/ -734 w 283292"/>
                <a:gd name="connsiteY3" fmla="*/ 97619 h 215458"/>
                <a:gd name="connsiteX4" fmla="*/ 148429 w 283292"/>
                <a:gd name="connsiteY4" fmla="*/ 206 h 215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92" h="215456">
                  <a:moveTo>
                    <a:pt x="148429" y="206"/>
                  </a:moveTo>
                  <a:cubicBezTo>
                    <a:pt x="226641" y="5826"/>
                    <a:pt x="286353" y="58513"/>
                    <a:pt x="282138" y="117289"/>
                  </a:cubicBezTo>
                  <a:cubicBezTo>
                    <a:pt x="277923" y="176064"/>
                    <a:pt x="211889" y="220321"/>
                    <a:pt x="133208" y="214701"/>
                  </a:cubicBezTo>
                  <a:cubicBezTo>
                    <a:pt x="54529" y="209082"/>
                    <a:pt x="-4949" y="156395"/>
                    <a:pt x="-734" y="97619"/>
                  </a:cubicBezTo>
                  <a:cubicBezTo>
                    <a:pt x="3481" y="38843"/>
                    <a:pt x="70921" y="-5414"/>
                    <a:pt x="148429" y="206"/>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5" name="任意多边形: 形状 24">
              <a:extLst>
                <a:ext uri="{FF2B5EF4-FFF2-40B4-BE49-F238E27FC236}">
                  <a16:creationId xmlns:a16="http://schemas.microsoft.com/office/drawing/2014/main" xmlns="" id="{295218DD-C393-B24C-310F-50BC4AC2E2F0}"/>
                </a:ext>
              </a:extLst>
            </p:cNvPr>
            <p:cNvSpPr/>
            <p:nvPr/>
          </p:nvSpPr>
          <p:spPr>
            <a:xfrm>
              <a:off x="9141031" y="5694649"/>
              <a:ext cx="79061" cy="95091"/>
            </a:xfrm>
            <a:custGeom>
              <a:avLst/>
              <a:gdLst>
                <a:gd name="connsiteX0" fmla="*/ 59703 w 79061"/>
                <a:gd name="connsiteY0" fmla="*/ 82434 h 95091"/>
                <a:gd name="connsiteX1" fmla="*/ -945 w 79061"/>
                <a:gd name="connsiteY1" fmla="*/ 82434 h 95091"/>
                <a:gd name="connsiteX2" fmla="*/ 45888 w 79061"/>
                <a:gd name="connsiteY2" fmla="*/ 61828 h 95091"/>
                <a:gd name="connsiteX3" fmla="*/ -945 w 79061"/>
                <a:gd name="connsiteY3" fmla="*/ 33026 h 95091"/>
                <a:gd name="connsiteX4" fmla="*/ 53382 w 79061"/>
                <a:gd name="connsiteY4" fmla="*/ 31621 h 95091"/>
                <a:gd name="connsiteX5" fmla="*/ 73051 w 79061"/>
                <a:gd name="connsiteY5" fmla="*/ 16634 h 95091"/>
                <a:gd name="connsiteX6" fmla="*/ 60172 w 79061"/>
                <a:gd name="connsiteY6" fmla="*/ 74707 h 9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61" h="95091">
                  <a:moveTo>
                    <a:pt x="59703" y="82434"/>
                  </a:moveTo>
                  <a:cubicBezTo>
                    <a:pt x="42867" y="98943"/>
                    <a:pt x="15892" y="98943"/>
                    <a:pt x="-945" y="82434"/>
                  </a:cubicBezTo>
                  <a:cubicBezTo>
                    <a:pt x="13574" y="73302"/>
                    <a:pt x="31603" y="70726"/>
                    <a:pt x="45888" y="61828"/>
                  </a:cubicBezTo>
                  <a:cubicBezTo>
                    <a:pt x="31838" y="50119"/>
                    <a:pt x="13339" y="45202"/>
                    <a:pt x="-945" y="33026"/>
                  </a:cubicBezTo>
                  <a:cubicBezTo>
                    <a:pt x="15423" y="22277"/>
                    <a:pt x="36474" y="21715"/>
                    <a:pt x="53382" y="31621"/>
                  </a:cubicBezTo>
                  <a:cubicBezTo>
                    <a:pt x="2333" y="2584"/>
                    <a:pt x="52210" y="-15212"/>
                    <a:pt x="73051" y="16634"/>
                  </a:cubicBezTo>
                  <a:cubicBezTo>
                    <a:pt x="89443" y="41924"/>
                    <a:pt x="60874" y="50119"/>
                    <a:pt x="60172" y="74707"/>
                  </a:cubicBezTo>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25">
              <a:extLst>
                <a:ext uri="{FF2B5EF4-FFF2-40B4-BE49-F238E27FC236}">
                  <a16:creationId xmlns:a16="http://schemas.microsoft.com/office/drawing/2014/main" xmlns="" id="{02692737-C032-54DC-345E-56E46F3EBC33}"/>
                </a:ext>
              </a:extLst>
            </p:cNvPr>
            <p:cNvSpPr/>
            <p:nvPr/>
          </p:nvSpPr>
          <p:spPr>
            <a:xfrm>
              <a:off x="8998736" y="3910750"/>
              <a:ext cx="259298" cy="296652"/>
            </a:xfrm>
            <a:custGeom>
              <a:avLst/>
              <a:gdLst>
                <a:gd name="connsiteX0" fmla="*/ 231972 w 259298"/>
                <a:gd name="connsiteY0" fmla="*/ 88318 h 296652"/>
                <a:gd name="connsiteX1" fmla="*/ 207150 w 259298"/>
                <a:gd name="connsiteY1" fmla="*/ 283612 h 296652"/>
                <a:gd name="connsiteX2" fmla="*/ 25438 w 259298"/>
                <a:gd name="connsiteY2" fmla="*/ 207508 h 296652"/>
                <a:gd name="connsiteX3" fmla="*/ 50259 w 259298"/>
                <a:gd name="connsiteY3" fmla="*/ 12214 h 296652"/>
                <a:gd name="connsiteX4" fmla="*/ 231972 w 259298"/>
                <a:gd name="connsiteY4" fmla="*/ 88318 h 296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98" h="296652">
                  <a:moveTo>
                    <a:pt x="231972" y="88318"/>
                  </a:moveTo>
                  <a:cubicBezTo>
                    <a:pt x="275292" y="163251"/>
                    <a:pt x="264052" y="250594"/>
                    <a:pt x="207150" y="283612"/>
                  </a:cubicBezTo>
                  <a:cubicBezTo>
                    <a:pt x="150248" y="316629"/>
                    <a:pt x="68758" y="283612"/>
                    <a:pt x="25438" y="207508"/>
                  </a:cubicBezTo>
                  <a:cubicBezTo>
                    <a:pt x="-17882" y="131404"/>
                    <a:pt x="-6643" y="44997"/>
                    <a:pt x="50259" y="12214"/>
                  </a:cubicBezTo>
                  <a:cubicBezTo>
                    <a:pt x="107161" y="-20569"/>
                    <a:pt x="188650" y="13385"/>
                    <a:pt x="231972" y="88318"/>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27">
              <a:extLst>
                <a:ext uri="{FF2B5EF4-FFF2-40B4-BE49-F238E27FC236}">
                  <a16:creationId xmlns:a16="http://schemas.microsoft.com/office/drawing/2014/main" xmlns="" id="{0F8C151E-25F9-7CE9-1CB6-9E045DAF8A53}"/>
                </a:ext>
              </a:extLst>
            </p:cNvPr>
            <p:cNvSpPr/>
            <p:nvPr/>
          </p:nvSpPr>
          <p:spPr>
            <a:xfrm>
              <a:off x="8976539" y="3869382"/>
              <a:ext cx="111450" cy="84767"/>
            </a:xfrm>
            <a:custGeom>
              <a:avLst/>
              <a:gdLst>
                <a:gd name="connsiteX0" fmla="*/ 37332 w 111450"/>
                <a:gd name="connsiteY0" fmla="*/ 84492 h 84767"/>
                <a:gd name="connsiteX1" fmla="*/ -134 w 111450"/>
                <a:gd name="connsiteY1" fmla="*/ 28527 h 84767"/>
                <a:gd name="connsiteX2" fmla="*/ 48571 w 111450"/>
                <a:gd name="connsiteY2" fmla="*/ 59905 h 84767"/>
                <a:gd name="connsiteX3" fmla="*/ 46465 w 111450"/>
                <a:gd name="connsiteY3" fmla="*/ -275 h 84767"/>
                <a:gd name="connsiteX4" fmla="*/ 81355 w 111450"/>
                <a:gd name="connsiteY4" fmla="*/ 48665 h 84767"/>
                <a:gd name="connsiteX5" fmla="*/ 107113 w 111450"/>
                <a:gd name="connsiteY5" fmla="*/ 57564 h 84767"/>
                <a:gd name="connsiteX6" fmla="*/ 46230 w 111450"/>
                <a:gd name="connsiteY6" fmla="*/ 80980 h 8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50" h="84767">
                  <a:moveTo>
                    <a:pt x="37332" y="84492"/>
                  </a:moveTo>
                  <a:cubicBezTo>
                    <a:pt x="11737" y="79083"/>
                    <a:pt x="-4887" y="54261"/>
                    <a:pt x="-134" y="28527"/>
                  </a:cubicBezTo>
                  <a:cubicBezTo>
                    <a:pt x="17429" y="36488"/>
                    <a:pt x="30775" y="51943"/>
                    <a:pt x="48571" y="59905"/>
                  </a:cubicBezTo>
                  <a:cubicBezTo>
                    <a:pt x="50680" y="39767"/>
                    <a:pt x="43655" y="20097"/>
                    <a:pt x="46465" y="-275"/>
                  </a:cubicBezTo>
                  <a:cubicBezTo>
                    <a:pt x="66368" y="4174"/>
                    <a:pt x="78311" y="28527"/>
                    <a:pt x="81355" y="48665"/>
                  </a:cubicBezTo>
                  <a:cubicBezTo>
                    <a:pt x="76203" y="-15965"/>
                    <a:pt x="123270" y="18692"/>
                    <a:pt x="107113" y="57564"/>
                  </a:cubicBezTo>
                  <a:cubicBezTo>
                    <a:pt x="94234" y="88005"/>
                    <a:pt x="69178" y="66930"/>
                    <a:pt x="46230" y="80980"/>
                  </a:cubicBezTo>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28">
              <a:extLst>
                <a:ext uri="{FF2B5EF4-FFF2-40B4-BE49-F238E27FC236}">
                  <a16:creationId xmlns:a16="http://schemas.microsoft.com/office/drawing/2014/main" xmlns="" id="{3309CDED-C7F7-96BC-FE20-6A65718F8017}"/>
                </a:ext>
              </a:extLst>
            </p:cNvPr>
            <p:cNvSpPr/>
            <p:nvPr/>
          </p:nvSpPr>
          <p:spPr>
            <a:xfrm rot="17477400">
              <a:off x="9913453" y="5034319"/>
              <a:ext cx="313313" cy="238380"/>
            </a:xfrm>
            <a:custGeom>
              <a:avLst/>
              <a:gdLst>
                <a:gd name="connsiteX0" fmla="*/ 312369 w 313313"/>
                <a:gd name="connsiteY0" fmla="*/ 118915 h 238380"/>
                <a:gd name="connsiteX1" fmla="*/ 155712 w 313313"/>
                <a:gd name="connsiteY1" fmla="*/ 238105 h 238380"/>
                <a:gd name="connsiteX2" fmla="*/ -944 w 313313"/>
                <a:gd name="connsiteY2" fmla="*/ 118915 h 238380"/>
                <a:gd name="connsiteX3" fmla="*/ 155712 w 313313"/>
                <a:gd name="connsiteY3" fmla="*/ -275 h 238380"/>
                <a:gd name="connsiteX4" fmla="*/ 312369 w 313313"/>
                <a:gd name="connsiteY4" fmla="*/ 118915 h 238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13" h="238380">
                  <a:moveTo>
                    <a:pt x="312369" y="118915"/>
                  </a:moveTo>
                  <a:cubicBezTo>
                    <a:pt x="312369" y="184741"/>
                    <a:pt x="242231" y="238105"/>
                    <a:pt x="155712" y="238105"/>
                  </a:cubicBezTo>
                  <a:cubicBezTo>
                    <a:pt x="69194" y="238105"/>
                    <a:pt x="-944" y="184741"/>
                    <a:pt x="-944" y="118915"/>
                  </a:cubicBezTo>
                  <a:cubicBezTo>
                    <a:pt x="-944" y="53088"/>
                    <a:pt x="69194" y="-275"/>
                    <a:pt x="155712" y="-275"/>
                  </a:cubicBezTo>
                  <a:cubicBezTo>
                    <a:pt x="242231" y="-275"/>
                    <a:pt x="312369" y="53088"/>
                    <a:pt x="312369" y="118915"/>
                  </a:cubicBezTo>
                  <a:close/>
                </a:path>
              </a:pathLst>
            </a:custGeom>
            <a:solidFill>
              <a:schemeClr val="accent3"/>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29">
              <a:extLst>
                <a:ext uri="{FF2B5EF4-FFF2-40B4-BE49-F238E27FC236}">
                  <a16:creationId xmlns:a16="http://schemas.microsoft.com/office/drawing/2014/main" xmlns="" id="{8B3AE56E-5811-A930-29C4-7F2F38580028}"/>
                </a:ext>
              </a:extLst>
            </p:cNvPr>
            <p:cNvSpPr/>
            <p:nvPr/>
          </p:nvSpPr>
          <p:spPr>
            <a:xfrm>
              <a:off x="10076709" y="4936471"/>
              <a:ext cx="99712" cy="103227"/>
            </a:xfrm>
            <a:custGeom>
              <a:avLst/>
              <a:gdLst>
                <a:gd name="connsiteX0" fmla="*/ 4721 w 99712"/>
                <a:gd name="connsiteY0" fmla="*/ 63886 h 103227"/>
                <a:gd name="connsiteX1" fmla="*/ 23571 w 99712"/>
                <a:gd name="connsiteY1" fmla="*/ 404 h 103227"/>
                <a:gd name="connsiteX2" fmla="*/ 24859 w 99712"/>
                <a:gd name="connsiteY2" fmla="*/ -275 h 103227"/>
                <a:gd name="connsiteX3" fmla="*/ 30713 w 99712"/>
                <a:gd name="connsiteY3" fmla="*/ 57330 h 103227"/>
                <a:gd name="connsiteX4" fmla="*/ 77546 w 99712"/>
                <a:gd name="connsiteY4" fmla="*/ 17990 h 103227"/>
                <a:gd name="connsiteX5" fmla="*/ 61389 w 99712"/>
                <a:gd name="connsiteY5" fmla="*/ 75828 h 103227"/>
                <a:gd name="connsiteX6" fmla="*/ 70521 w 99712"/>
                <a:gd name="connsiteY6" fmla="*/ 101352 h 103227"/>
                <a:gd name="connsiteX7" fmla="*/ 13618 w 99712"/>
                <a:gd name="connsiteY7" fmla="*/ 68804 h 10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12" h="103227">
                  <a:moveTo>
                    <a:pt x="4721" y="63886"/>
                  </a:moveTo>
                  <a:cubicBezTo>
                    <a:pt x="-7596" y="41149"/>
                    <a:pt x="834" y="12721"/>
                    <a:pt x="23571" y="404"/>
                  </a:cubicBezTo>
                  <a:cubicBezTo>
                    <a:pt x="23993" y="170"/>
                    <a:pt x="24437" y="-64"/>
                    <a:pt x="24859" y="-275"/>
                  </a:cubicBezTo>
                  <a:cubicBezTo>
                    <a:pt x="29776" y="18224"/>
                    <a:pt x="26498" y="38128"/>
                    <a:pt x="30713" y="57330"/>
                  </a:cubicBezTo>
                  <a:cubicBezTo>
                    <a:pt x="47807" y="46324"/>
                    <a:pt x="58813" y="28527"/>
                    <a:pt x="77546" y="17990"/>
                  </a:cubicBezTo>
                  <a:cubicBezTo>
                    <a:pt x="83540" y="38783"/>
                    <a:pt x="77289" y="61170"/>
                    <a:pt x="61389" y="75828"/>
                  </a:cubicBezTo>
                  <a:cubicBezTo>
                    <a:pt x="108222" y="31337"/>
                    <a:pt x="110797" y="89878"/>
                    <a:pt x="70521" y="101352"/>
                  </a:cubicBezTo>
                  <a:cubicBezTo>
                    <a:pt x="38674" y="110485"/>
                    <a:pt x="39377" y="77936"/>
                    <a:pt x="13618" y="68804"/>
                  </a:cubicBezTo>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31" name="任意多边形: 形状 30">
              <a:extLst>
                <a:ext uri="{FF2B5EF4-FFF2-40B4-BE49-F238E27FC236}">
                  <a16:creationId xmlns:a16="http://schemas.microsoft.com/office/drawing/2014/main" xmlns="" id="{0735E8C7-2D7C-F615-7C8F-3227D2DA333C}"/>
                </a:ext>
              </a:extLst>
            </p:cNvPr>
            <p:cNvSpPr/>
            <p:nvPr/>
          </p:nvSpPr>
          <p:spPr>
            <a:xfrm>
              <a:off x="9683130" y="4191325"/>
              <a:ext cx="256693" cy="299139"/>
            </a:xfrm>
            <a:custGeom>
              <a:avLst/>
              <a:gdLst>
                <a:gd name="connsiteX0" fmla="*/ 232978 w 256693"/>
                <a:gd name="connsiteY0" fmla="*/ 204653 h 299139"/>
                <a:gd name="connsiteX1" fmla="*/ 54545 w 256693"/>
                <a:gd name="connsiteY1" fmla="*/ 288250 h 299139"/>
                <a:gd name="connsiteX2" fmla="*/ 21762 w 256693"/>
                <a:gd name="connsiteY2" fmla="*/ 93893 h 299139"/>
                <a:gd name="connsiteX3" fmla="*/ 200196 w 256693"/>
                <a:gd name="connsiteY3" fmla="*/ 10530 h 299139"/>
                <a:gd name="connsiteX4" fmla="*/ 232978 w 256693"/>
                <a:gd name="connsiteY4" fmla="*/ 204653 h 29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693" h="299139">
                  <a:moveTo>
                    <a:pt x="232978" y="204653"/>
                  </a:moveTo>
                  <a:cubicBezTo>
                    <a:pt x="192703" y="281459"/>
                    <a:pt x="112853" y="318691"/>
                    <a:pt x="54545" y="288250"/>
                  </a:cubicBezTo>
                  <a:cubicBezTo>
                    <a:pt x="-3762" y="257808"/>
                    <a:pt x="-18515" y="171167"/>
                    <a:pt x="21762" y="93893"/>
                  </a:cubicBezTo>
                  <a:cubicBezTo>
                    <a:pt x="62038" y="16619"/>
                    <a:pt x="141655" y="-20145"/>
                    <a:pt x="200196" y="10530"/>
                  </a:cubicBezTo>
                  <a:cubicBezTo>
                    <a:pt x="258737" y="41206"/>
                    <a:pt x="273255" y="128081"/>
                    <a:pt x="232978" y="204653"/>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38" name="任意多边形: 形状 37">
              <a:extLst>
                <a:ext uri="{FF2B5EF4-FFF2-40B4-BE49-F238E27FC236}">
                  <a16:creationId xmlns:a16="http://schemas.microsoft.com/office/drawing/2014/main" xmlns="" id="{C6702798-514C-7A38-A8D8-BA896DFE56F2}"/>
                </a:ext>
              </a:extLst>
            </p:cNvPr>
            <p:cNvSpPr/>
            <p:nvPr/>
          </p:nvSpPr>
          <p:spPr>
            <a:xfrm>
              <a:off x="9222011" y="4852453"/>
              <a:ext cx="299185" cy="256324"/>
            </a:xfrm>
            <a:custGeom>
              <a:avLst/>
              <a:gdLst>
                <a:gd name="connsiteX0" fmla="*/ 203523 w 299185"/>
                <a:gd name="connsiteY0" fmla="*/ 21924 h 256324"/>
                <a:gd name="connsiteX1" fmla="*/ 287822 w 299185"/>
                <a:gd name="connsiteY1" fmla="*/ 200123 h 256324"/>
                <a:gd name="connsiteX2" fmla="*/ 93700 w 299185"/>
                <a:gd name="connsiteY2" fmla="*/ 233610 h 256324"/>
                <a:gd name="connsiteX3" fmla="*/ 9634 w 299185"/>
                <a:gd name="connsiteY3" fmla="*/ 55644 h 256324"/>
                <a:gd name="connsiteX4" fmla="*/ 203523 w 299185"/>
                <a:gd name="connsiteY4" fmla="*/ 21924 h 256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185" h="256324">
                  <a:moveTo>
                    <a:pt x="203523" y="21924"/>
                  </a:moveTo>
                  <a:cubicBezTo>
                    <a:pt x="280329" y="61966"/>
                    <a:pt x="318029" y="141582"/>
                    <a:pt x="287822" y="200123"/>
                  </a:cubicBezTo>
                  <a:cubicBezTo>
                    <a:pt x="257615" y="258665"/>
                    <a:pt x="170739" y="273652"/>
                    <a:pt x="93700" y="233610"/>
                  </a:cubicBezTo>
                  <a:cubicBezTo>
                    <a:pt x="16658" y="193567"/>
                    <a:pt x="-20807" y="113951"/>
                    <a:pt x="9634" y="55644"/>
                  </a:cubicBezTo>
                  <a:cubicBezTo>
                    <a:pt x="40075" y="-2664"/>
                    <a:pt x="126716" y="-17884"/>
                    <a:pt x="203523" y="21924"/>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39" name="任意多边形: 形状 38">
              <a:extLst>
                <a:ext uri="{FF2B5EF4-FFF2-40B4-BE49-F238E27FC236}">
                  <a16:creationId xmlns:a16="http://schemas.microsoft.com/office/drawing/2014/main" xmlns="" id="{2E144E40-5EB1-A33F-0DD9-6F7CDBA9573C}"/>
                </a:ext>
              </a:extLst>
            </p:cNvPr>
            <p:cNvSpPr/>
            <p:nvPr/>
          </p:nvSpPr>
          <p:spPr>
            <a:xfrm>
              <a:off x="9157890" y="4862415"/>
              <a:ext cx="106489" cy="94411"/>
            </a:xfrm>
            <a:custGeom>
              <a:avLst/>
              <a:gdLst>
                <a:gd name="connsiteX0" fmla="*/ 60641 w 106489"/>
                <a:gd name="connsiteY0" fmla="*/ 90641 h 94411"/>
                <a:gd name="connsiteX1" fmla="*/ -429 w 106489"/>
                <a:gd name="connsiteY1" fmla="*/ 65023 h 94411"/>
                <a:gd name="connsiteX2" fmla="*/ -945 w 106489"/>
                <a:gd name="connsiteY2" fmla="*/ 63712 h 94411"/>
                <a:gd name="connsiteX3" fmla="*/ 56895 w 106489"/>
                <a:gd name="connsiteY3" fmla="*/ 63712 h 94411"/>
                <a:gd name="connsiteX4" fmla="*/ 22706 w 106489"/>
                <a:gd name="connsiteY4" fmla="*/ 14069 h 94411"/>
                <a:gd name="connsiteX5" fmla="*/ 78438 w 106489"/>
                <a:gd name="connsiteY5" fmla="*/ 37486 h 94411"/>
                <a:gd name="connsiteX6" fmla="*/ 104899 w 106489"/>
                <a:gd name="connsiteY6" fmla="*/ 31164 h 94411"/>
                <a:gd name="connsiteX7" fmla="*/ 66495 w 106489"/>
                <a:gd name="connsiteY7" fmla="*/ 84084 h 9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89" h="94411">
                  <a:moveTo>
                    <a:pt x="60641" y="90641"/>
                  </a:moveTo>
                  <a:cubicBezTo>
                    <a:pt x="36710" y="100429"/>
                    <a:pt x="9359" y="88955"/>
                    <a:pt x="-429" y="65023"/>
                  </a:cubicBezTo>
                  <a:cubicBezTo>
                    <a:pt x="-616" y="64579"/>
                    <a:pt x="-780" y="64157"/>
                    <a:pt x="-945" y="63712"/>
                  </a:cubicBezTo>
                  <a:cubicBezTo>
                    <a:pt x="18023" y="60902"/>
                    <a:pt x="37459" y="66054"/>
                    <a:pt x="56895" y="63712"/>
                  </a:cubicBezTo>
                  <a:cubicBezTo>
                    <a:pt x="47762" y="45682"/>
                    <a:pt x="31136" y="32568"/>
                    <a:pt x="22706" y="14069"/>
                  </a:cubicBezTo>
                  <a:cubicBezTo>
                    <a:pt x="44226" y="10557"/>
                    <a:pt x="65886" y="19643"/>
                    <a:pt x="78438" y="37486"/>
                  </a:cubicBezTo>
                  <a:cubicBezTo>
                    <a:pt x="39333" y="-14265"/>
                    <a:pt x="97874" y="-9347"/>
                    <a:pt x="104899" y="31164"/>
                  </a:cubicBezTo>
                  <a:cubicBezTo>
                    <a:pt x="110518" y="63712"/>
                    <a:pt x="77969" y="59497"/>
                    <a:pt x="66495" y="84084"/>
                  </a:cubicBezTo>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40" name="任意多边形: 形状 39">
              <a:extLst>
                <a:ext uri="{FF2B5EF4-FFF2-40B4-BE49-F238E27FC236}">
                  <a16:creationId xmlns:a16="http://schemas.microsoft.com/office/drawing/2014/main" xmlns="" id="{E60B5134-496C-26F0-4A31-9C4915B9B840}"/>
                </a:ext>
              </a:extLst>
            </p:cNvPr>
            <p:cNvSpPr/>
            <p:nvPr/>
          </p:nvSpPr>
          <p:spPr>
            <a:xfrm>
              <a:off x="10203235" y="5601082"/>
              <a:ext cx="277188" cy="279625"/>
            </a:xfrm>
            <a:custGeom>
              <a:avLst/>
              <a:gdLst>
                <a:gd name="connsiteX0" fmla="*/ 51945 w 277188"/>
                <a:gd name="connsiteY0" fmla="*/ 222834 h 279625"/>
                <a:gd name="connsiteX1" fmla="*/ 28529 w 277188"/>
                <a:gd name="connsiteY1" fmla="*/ 27306 h 279625"/>
                <a:gd name="connsiteX2" fmla="*/ 223354 w 277188"/>
                <a:gd name="connsiteY2" fmla="*/ 56342 h 279625"/>
                <a:gd name="connsiteX3" fmla="*/ 246771 w 277188"/>
                <a:gd name="connsiteY3" fmla="*/ 251870 h 279625"/>
                <a:gd name="connsiteX4" fmla="*/ 51945 w 277188"/>
                <a:gd name="connsiteY4" fmla="*/ 222834 h 279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88" h="279625">
                  <a:moveTo>
                    <a:pt x="51945" y="222834"/>
                  </a:moveTo>
                  <a:cubicBezTo>
                    <a:pt x="-8470" y="160780"/>
                    <a:pt x="-18304" y="73436"/>
                    <a:pt x="28529" y="27306"/>
                  </a:cubicBezTo>
                  <a:cubicBezTo>
                    <a:pt x="75362" y="-18825"/>
                    <a:pt x="162939" y="-5711"/>
                    <a:pt x="223354" y="56342"/>
                  </a:cubicBezTo>
                  <a:cubicBezTo>
                    <a:pt x="283768" y="118396"/>
                    <a:pt x="293604" y="205974"/>
                    <a:pt x="246771" y="251870"/>
                  </a:cubicBezTo>
                  <a:cubicBezTo>
                    <a:pt x="199938" y="297767"/>
                    <a:pt x="112360" y="284887"/>
                    <a:pt x="51945" y="222834"/>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41" name="任意多边形: 形状 40">
              <a:extLst>
                <a:ext uri="{FF2B5EF4-FFF2-40B4-BE49-F238E27FC236}">
                  <a16:creationId xmlns:a16="http://schemas.microsoft.com/office/drawing/2014/main" xmlns="" id="{297DEA8B-1F02-0A17-16ED-5221757E5B5B}"/>
                </a:ext>
              </a:extLst>
            </p:cNvPr>
            <p:cNvSpPr/>
            <p:nvPr/>
          </p:nvSpPr>
          <p:spPr>
            <a:xfrm>
              <a:off x="10415310" y="5814549"/>
              <a:ext cx="112211" cy="84341"/>
            </a:xfrm>
            <a:custGeom>
              <a:avLst/>
              <a:gdLst>
                <a:gd name="connsiteX0" fmla="*/ 61157 w 112211"/>
                <a:gd name="connsiteY0" fmla="*/ -234 h 84341"/>
                <a:gd name="connsiteX1" fmla="*/ 111267 w 112211"/>
                <a:gd name="connsiteY1" fmla="*/ 44726 h 84341"/>
                <a:gd name="connsiteX2" fmla="*/ 56473 w 112211"/>
                <a:gd name="connsiteY2" fmla="*/ 26227 h 84341"/>
                <a:gd name="connsiteX3" fmla="*/ 73332 w 112211"/>
                <a:gd name="connsiteY3" fmla="*/ 84066 h 84341"/>
                <a:gd name="connsiteX4" fmla="*/ 26499 w 112211"/>
                <a:gd name="connsiteY4" fmla="*/ 45194 h 84341"/>
                <a:gd name="connsiteX5" fmla="*/ -429 w 112211"/>
                <a:gd name="connsiteY5" fmla="*/ 43087 h 84341"/>
                <a:gd name="connsiteX6" fmla="*/ 52726 w 112211"/>
                <a:gd name="connsiteY6" fmla="*/ 4684 h 8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11" h="84341">
                  <a:moveTo>
                    <a:pt x="61157" y="-234"/>
                  </a:moveTo>
                  <a:cubicBezTo>
                    <a:pt x="87383" y="-1311"/>
                    <a:pt x="109627" y="18640"/>
                    <a:pt x="111267" y="44726"/>
                  </a:cubicBezTo>
                  <a:cubicBezTo>
                    <a:pt x="92299" y="41448"/>
                    <a:pt x="75675" y="30208"/>
                    <a:pt x="56473" y="26227"/>
                  </a:cubicBezTo>
                  <a:cubicBezTo>
                    <a:pt x="59283" y="46366"/>
                    <a:pt x="70991" y="63694"/>
                    <a:pt x="73332" y="84066"/>
                  </a:cubicBezTo>
                  <a:cubicBezTo>
                    <a:pt x="52960" y="84066"/>
                    <a:pt x="35163" y="63928"/>
                    <a:pt x="26499" y="45194"/>
                  </a:cubicBezTo>
                  <a:cubicBezTo>
                    <a:pt x="47575" y="106780"/>
                    <a:pt x="-6752" y="84535"/>
                    <a:pt x="-429" y="43087"/>
                  </a:cubicBezTo>
                  <a:cubicBezTo>
                    <a:pt x="4488" y="10304"/>
                    <a:pt x="33993" y="24588"/>
                    <a:pt x="52726" y="4684"/>
                  </a:cubicBezTo>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42" name="任意多边形: 形状 41">
              <a:extLst>
                <a:ext uri="{FF2B5EF4-FFF2-40B4-BE49-F238E27FC236}">
                  <a16:creationId xmlns:a16="http://schemas.microsoft.com/office/drawing/2014/main" xmlns="" id="{F21F6914-EFF1-7D44-32AA-E5A149BD960A}"/>
                </a:ext>
              </a:extLst>
            </p:cNvPr>
            <p:cNvSpPr/>
            <p:nvPr/>
          </p:nvSpPr>
          <p:spPr>
            <a:xfrm>
              <a:off x="9486659" y="5154417"/>
              <a:ext cx="187332" cy="76633"/>
            </a:xfrm>
            <a:custGeom>
              <a:avLst/>
              <a:gdLst>
                <a:gd name="connsiteX0" fmla="*/ 186388 w 187332"/>
                <a:gd name="connsiteY0" fmla="*/ 8919 h 76633"/>
                <a:gd name="connsiteX1" fmla="*/ 66494 w 187332"/>
                <a:gd name="connsiteY1" fmla="*/ 15007 h 76633"/>
                <a:gd name="connsiteX2" fmla="*/ -945 w 187332"/>
                <a:gd name="connsiteY2" fmla="*/ 76359 h 76633"/>
              </a:gdLst>
              <a:ahLst/>
              <a:cxnLst>
                <a:cxn ang="0">
                  <a:pos x="connsiteX0" y="connsiteY0"/>
                </a:cxn>
                <a:cxn ang="0">
                  <a:pos x="connsiteX1" y="connsiteY1"/>
                </a:cxn>
                <a:cxn ang="0">
                  <a:pos x="connsiteX2" y="connsiteY2"/>
                </a:cxn>
              </a:cxnLst>
              <a:rect l="l" t="t" r="r" b="b"/>
              <a:pathLst>
                <a:path w="187332" h="76633">
                  <a:moveTo>
                    <a:pt x="186388" y="8919"/>
                  </a:moveTo>
                  <a:cubicBezTo>
                    <a:pt x="147211" y="-5178"/>
                    <a:pt x="104031" y="-3000"/>
                    <a:pt x="66494" y="15007"/>
                  </a:cubicBezTo>
                  <a:cubicBezTo>
                    <a:pt x="39566" y="29759"/>
                    <a:pt x="24344" y="58562"/>
                    <a:pt x="-945" y="76359"/>
                  </a:cubicBezTo>
                </a:path>
              </a:pathLst>
            </a:custGeom>
            <a:noFill/>
            <a:ln w="23395" cap="rnd">
              <a:solidFill>
                <a:schemeClr val="accent1">
                  <a:lumMod val="5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43" name="任意多边形: 形状 42">
              <a:extLst>
                <a:ext uri="{FF2B5EF4-FFF2-40B4-BE49-F238E27FC236}">
                  <a16:creationId xmlns:a16="http://schemas.microsoft.com/office/drawing/2014/main" xmlns="" id="{6F4F65CE-0F8E-767B-0195-8D92616C9421}"/>
                </a:ext>
              </a:extLst>
            </p:cNvPr>
            <p:cNvSpPr/>
            <p:nvPr/>
          </p:nvSpPr>
          <p:spPr>
            <a:xfrm>
              <a:off x="9363063" y="5189569"/>
              <a:ext cx="168193" cy="171869"/>
            </a:xfrm>
            <a:custGeom>
              <a:avLst/>
              <a:gdLst>
                <a:gd name="connsiteX0" fmla="*/ 29687 w 168193"/>
                <a:gd name="connsiteY0" fmla="*/ 36056 h 171869"/>
                <a:gd name="connsiteX1" fmla="*/ 148409 w 168193"/>
                <a:gd name="connsiteY1" fmla="*/ 15449 h 171869"/>
                <a:gd name="connsiteX2" fmla="*/ 136701 w 168193"/>
                <a:gd name="connsiteY2" fmla="*/ 135107 h 171869"/>
                <a:gd name="connsiteX3" fmla="*/ 18214 w 168193"/>
                <a:gd name="connsiteY3" fmla="*/ 155948 h 171869"/>
                <a:gd name="connsiteX4" fmla="*/ 29687 w 168193"/>
                <a:gd name="connsiteY4" fmla="*/ 36056 h 171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93" h="171869">
                  <a:moveTo>
                    <a:pt x="29687" y="36056"/>
                  </a:moveTo>
                  <a:cubicBezTo>
                    <a:pt x="65748" y="-2581"/>
                    <a:pt x="118904" y="-11948"/>
                    <a:pt x="148409" y="15449"/>
                  </a:cubicBezTo>
                  <a:cubicBezTo>
                    <a:pt x="177914" y="42847"/>
                    <a:pt x="171826" y="96470"/>
                    <a:pt x="136701" y="135107"/>
                  </a:cubicBezTo>
                  <a:cubicBezTo>
                    <a:pt x="101576" y="173745"/>
                    <a:pt x="47719" y="183346"/>
                    <a:pt x="18214" y="155948"/>
                  </a:cubicBezTo>
                  <a:cubicBezTo>
                    <a:pt x="-11292" y="128551"/>
                    <a:pt x="-6139" y="74927"/>
                    <a:pt x="29687" y="36056"/>
                  </a:cubicBezTo>
                  <a:close/>
                </a:path>
              </a:pathLst>
            </a:custGeom>
            <a:solidFill>
              <a:schemeClr val="accent3"/>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43">
              <a:extLst>
                <a:ext uri="{FF2B5EF4-FFF2-40B4-BE49-F238E27FC236}">
                  <a16:creationId xmlns:a16="http://schemas.microsoft.com/office/drawing/2014/main" xmlns="" id="{1A862DB6-2CC9-5AB1-146D-8A3DC189DA92}"/>
                </a:ext>
              </a:extLst>
            </p:cNvPr>
            <p:cNvSpPr/>
            <p:nvPr/>
          </p:nvSpPr>
          <p:spPr>
            <a:xfrm>
              <a:off x="9355526" y="5324810"/>
              <a:ext cx="51161" cy="67815"/>
            </a:xfrm>
            <a:custGeom>
              <a:avLst/>
              <a:gdLst>
                <a:gd name="connsiteX0" fmla="*/ 50103 w 51161"/>
                <a:gd name="connsiteY0" fmla="*/ 35694 h 67815"/>
                <a:gd name="connsiteX1" fmla="*/ 24346 w 51161"/>
                <a:gd name="connsiteY1" fmla="*/ 67540 h 67815"/>
                <a:gd name="connsiteX2" fmla="*/ 33711 w 51161"/>
                <a:gd name="connsiteY2" fmla="*/ 33586 h 67815"/>
                <a:gd name="connsiteX3" fmla="*/ -945 w 51161"/>
                <a:gd name="connsiteY3" fmla="*/ 45528 h 67815"/>
                <a:gd name="connsiteX4" fmla="*/ 22472 w 51161"/>
                <a:gd name="connsiteY4" fmla="*/ 16492 h 67815"/>
                <a:gd name="connsiteX5" fmla="*/ 22472 w 51161"/>
                <a:gd name="connsiteY5" fmla="*/ -134 h 67815"/>
                <a:gd name="connsiteX6" fmla="*/ 47528 w 51161"/>
                <a:gd name="connsiteY6" fmla="*/ 31010 h 6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61" h="67815">
                  <a:moveTo>
                    <a:pt x="50103" y="35694"/>
                  </a:moveTo>
                  <a:cubicBezTo>
                    <a:pt x="51485" y="51500"/>
                    <a:pt x="40104" y="65573"/>
                    <a:pt x="24346" y="67540"/>
                  </a:cubicBezTo>
                  <a:cubicBezTo>
                    <a:pt x="25751" y="56066"/>
                    <a:pt x="31839" y="45294"/>
                    <a:pt x="33711" y="33586"/>
                  </a:cubicBezTo>
                  <a:cubicBezTo>
                    <a:pt x="21536" y="35927"/>
                    <a:pt x="10295" y="43655"/>
                    <a:pt x="-945" y="45528"/>
                  </a:cubicBezTo>
                  <a:cubicBezTo>
                    <a:pt x="-945" y="33118"/>
                    <a:pt x="10062" y="22112"/>
                    <a:pt x="22472" y="16492"/>
                  </a:cubicBezTo>
                  <a:cubicBezTo>
                    <a:pt x="-14292" y="31010"/>
                    <a:pt x="-2584" y="-2710"/>
                    <a:pt x="22472" y="-134"/>
                  </a:cubicBezTo>
                  <a:cubicBezTo>
                    <a:pt x="42610" y="1740"/>
                    <a:pt x="34883" y="20239"/>
                    <a:pt x="47528" y="31010"/>
                  </a:cubicBezTo>
                </a:path>
              </a:pathLst>
            </a:custGeom>
            <a:solidFill>
              <a:srgbClr val="416C85"/>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45" name="任意多边形: 形状 44">
              <a:extLst>
                <a:ext uri="{FF2B5EF4-FFF2-40B4-BE49-F238E27FC236}">
                  <a16:creationId xmlns:a16="http://schemas.microsoft.com/office/drawing/2014/main" xmlns="" id="{7413D988-62BA-AF1C-788C-6140A457BA78}"/>
                </a:ext>
              </a:extLst>
            </p:cNvPr>
            <p:cNvSpPr/>
            <p:nvPr/>
          </p:nvSpPr>
          <p:spPr>
            <a:xfrm>
              <a:off x="9529644" y="4068021"/>
              <a:ext cx="121321" cy="642012"/>
            </a:xfrm>
            <a:custGeom>
              <a:avLst/>
              <a:gdLst>
                <a:gd name="connsiteX0" fmla="*/ 43882 w 121321"/>
                <a:gd name="connsiteY0" fmla="*/ 641737 h 642012"/>
                <a:gd name="connsiteX1" fmla="*/ 6649 w 121321"/>
                <a:gd name="connsiteY1" fmla="*/ 192140 h 642012"/>
                <a:gd name="connsiteX2" fmla="*/ 95632 w 121321"/>
                <a:gd name="connsiteY2" fmla="*/ 7384 h 642012"/>
                <a:gd name="connsiteX3" fmla="*/ 117174 w 121321"/>
                <a:gd name="connsiteY3" fmla="*/ 145776 h 642012"/>
                <a:gd name="connsiteX4" fmla="*/ 98442 w 121321"/>
                <a:gd name="connsiteY4" fmla="*/ 377365 h 642012"/>
                <a:gd name="connsiteX5" fmla="*/ 43882 w 121321"/>
                <a:gd name="connsiteY5" fmla="*/ 641737 h 64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21" h="642012">
                  <a:moveTo>
                    <a:pt x="43882" y="641737"/>
                  </a:moveTo>
                  <a:cubicBezTo>
                    <a:pt x="-10444" y="504048"/>
                    <a:pt x="-4825" y="337323"/>
                    <a:pt x="6649" y="192140"/>
                  </a:cubicBezTo>
                  <a:cubicBezTo>
                    <a:pt x="8990" y="162636"/>
                    <a:pt x="25617" y="-42025"/>
                    <a:pt x="95632" y="7384"/>
                  </a:cubicBezTo>
                  <a:cubicBezTo>
                    <a:pt x="132630" y="33142"/>
                    <a:pt x="117174" y="109246"/>
                    <a:pt x="117174" y="145776"/>
                  </a:cubicBezTo>
                  <a:cubicBezTo>
                    <a:pt x="118557" y="223401"/>
                    <a:pt x="112281" y="300980"/>
                    <a:pt x="98442" y="377365"/>
                  </a:cubicBezTo>
                  <a:cubicBezTo>
                    <a:pt x="82284" y="458855"/>
                    <a:pt x="25382" y="534021"/>
                    <a:pt x="43882" y="641737"/>
                  </a:cubicBezTo>
                  <a:close/>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46" name="任意多边形: 形状 45">
              <a:extLst>
                <a:ext uri="{FF2B5EF4-FFF2-40B4-BE49-F238E27FC236}">
                  <a16:creationId xmlns:a16="http://schemas.microsoft.com/office/drawing/2014/main" xmlns="" id="{38B1B6AE-63BF-37C9-9D3D-F9A0A22D7EEF}"/>
                </a:ext>
              </a:extLst>
            </p:cNvPr>
            <p:cNvSpPr/>
            <p:nvPr/>
          </p:nvSpPr>
          <p:spPr>
            <a:xfrm>
              <a:off x="9729549" y="4847557"/>
              <a:ext cx="121181" cy="641778"/>
            </a:xfrm>
            <a:custGeom>
              <a:avLst/>
              <a:gdLst>
                <a:gd name="connsiteX0" fmla="*/ 43719 w 121181"/>
                <a:gd name="connsiteY0" fmla="*/ 641504 h 641778"/>
                <a:gd name="connsiteX1" fmla="*/ 6487 w 121181"/>
                <a:gd name="connsiteY1" fmla="*/ 192141 h 641778"/>
                <a:gd name="connsiteX2" fmla="*/ 95704 w 121181"/>
                <a:gd name="connsiteY2" fmla="*/ 7384 h 641778"/>
                <a:gd name="connsiteX3" fmla="*/ 117013 w 121181"/>
                <a:gd name="connsiteY3" fmla="*/ 145776 h 641778"/>
                <a:gd name="connsiteX4" fmla="*/ 98280 w 121181"/>
                <a:gd name="connsiteY4" fmla="*/ 377365 h 641778"/>
                <a:gd name="connsiteX5" fmla="*/ 43719 w 121181"/>
                <a:gd name="connsiteY5" fmla="*/ 641504 h 64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81" h="641778">
                  <a:moveTo>
                    <a:pt x="43719" y="641504"/>
                  </a:moveTo>
                  <a:cubicBezTo>
                    <a:pt x="-10373" y="503814"/>
                    <a:pt x="-4753" y="337089"/>
                    <a:pt x="6487" y="192141"/>
                  </a:cubicBezTo>
                  <a:cubicBezTo>
                    <a:pt x="8829" y="162636"/>
                    <a:pt x="25455" y="-42024"/>
                    <a:pt x="95704" y="7384"/>
                  </a:cubicBezTo>
                  <a:cubicBezTo>
                    <a:pt x="132467" y="33142"/>
                    <a:pt x="117013" y="109246"/>
                    <a:pt x="117013" y="145776"/>
                  </a:cubicBezTo>
                  <a:cubicBezTo>
                    <a:pt x="118395" y="223402"/>
                    <a:pt x="112119" y="300981"/>
                    <a:pt x="98280" y="377365"/>
                  </a:cubicBezTo>
                  <a:cubicBezTo>
                    <a:pt x="82122" y="458854"/>
                    <a:pt x="25455" y="534022"/>
                    <a:pt x="43719" y="641504"/>
                  </a:cubicBezTo>
                  <a:close/>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47" name="任意多边形: 形状 46">
              <a:extLst>
                <a:ext uri="{FF2B5EF4-FFF2-40B4-BE49-F238E27FC236}">
                  <a16:creationId xmlns:a16="http://schemas.microsoft.com/office/drawing/2014/main" xmlns="" id="{77AD3136-E680-316A-1328-0A678B829F81}"/>
                </a:ext>
              </a:extLst>
            </p:cNvPr>
            <p:cNvSpPr/>
            <p:nvPr/>
          </p:nvSpPr>
          <p:spPr>
            <a:xfrm>
              <a:off x="9574748" y="5405589"/>
              <a:ext cx="230216" cy="481592"/>
            </a:xfrm>
            <a:custGeom>
              <a:avLst/>
              <a:gdLst>
                <a:gd name="connsiteX0" fmla="*/ 226620 w 230216"/>
                <a:gd name="connsiteY0" fmla="*/ 481318 h 481592"/>
                <a:gd name="connsiteX1" fmla="*/ 143023 w 230216"/>
                <a:gd name="connsiteY1" fmla="*/ 125855 h 481592"/>
                <a:gd name="connsiteX2" fmla="*/ 9783 w 230216"/>
                <a:gd name="connsiteY2" fmla="*/ 13924 h 481592"/>
                <a:gd name="connsiteX3" fmla="*/ 26175 w 230216"/>
                <a:gd name="connsiteY3" fmla="*/ 126558 h 481592"/>
                <a:gd name="connsiteX4" fmla="*/ 105089 w 230216"/>
                <a:gd name="connsiteY4" fmla="*/ 297264 h 481592"/>
                <a:gd name="connsiteX5" fmla="*/ 226620 w 230216"/>
                <a:gd name="connsiteY5" fmla="*/ 481318 h 48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216" h="481592">
                  <a:moveTo>
                    <a:pt x="226620" y="481318"/>
                  </a:moveTo>
                  <a:cubicBezTo>
                    <a:pt x="241373" y="358381"/>
                    <a:pt x="191964" y="232869"/>
                    <a:pt x="143023" y="125855"/>
                  </a:cubicBezTo>
                  <a:cubicBezTo>
                    <a:pt x="132954" y="104078"/>
                    <a:pt x="63174" y="-46491"/>
                    <a:pt x="9783" y="13924"/>
                  </a:cubicBezTo>
                  <a:cubicBezTo>
                    <a:pt x="-18317" y="45537"/>
                    <a:pt x="16574" y="98692"/>
                    <a:pt x="26175" y="126558"/>
                  </a:cubicBezTo>
                  <a:cubicBezTo>
                    <a:pt x="45423" y="186457"/>
                    <a:pt x="71931" y="243781"/>
                    <a:pt x="105089" y="297264"/>
                  </a:cubicBezTo>
                  <a:cubicBezTo>
                    <a:pt x="142087" y="355571"/>
                    <a:pt x="215381" y="393271"/>
                    <a:pt x="226620" y="481318"/>
                  </a:cubicBezTo>
                  <a:close/>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48" name="任意多边形: 形状 47">
              <a:extLst>
                <a:ext uri="{FF2B5EF4-FFF2-40B4-BE49-F238E27FC236}">
                  <a16:creationId xmlns:a16="http://schemas.microsoft.com/office/drawing/2014/main" xmlns="" id="{6FE91FE3-4B9E-ABB6-6957-0E943E89F1F5}"/>
                </a:ext>
              </a:extLst>
            </p:cNvPr>
            <p:cNvSpPr/>
            <p:nvPr/>
          </p:nvSpPr>
          <p:spPr>
            <a:xfrm>
              <a:off x="9337719" y="4620746"/>
              <a:ext cx="310981" cy="367944"/>
            </a:xfrm>
            <a:custGeom>
              <a:avLst/>
              <a:gdLst>
                <a:gd name="connsiteX0" fmla="*/ 310037 w 310981"/>
                <a:gd name="connsiteY0" fmla="*/ 367670 h 367944"/>
                <a:gd name="connsiteX1" fmla="*/ 146122 w 310981"/>
                <a:gd name="connsiteY1" fmla="*/ 82457 h 367944"/>
                <a:gd name="connsiteX2" fmla="*/ 2578 w 310981"/>
                <a:gd name="connsiteY2" fmla="*/ 20169 h 367944"/>
                <a:gd name="connsiteX3" fmla="*/ 45664 w 310981"/>
                <a:gd name="connsiteY3" fmla="*/ 113835 h 367944"/>
                <a:gd name="connsiteX4" fmla="*/ 157361 w 310981"/>
                <a:gd name="connsiteY4" fmla="*/ 240986 h 367944"/>
                <a:gd name="connsiteX5" fmla="*/ 310037 w 310981"/>
                <a:gd name="connsiteY5" fmla="*/ 367670 h 36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981" h="367944">
                  <a:moveTo>
                    <a:pt x="310037" y="367670"/>
                  </a:moveTo>
                  <a:cubicBezTo>
                    <a:pt x="291537" y="257846"/>
                    <a:pt x="216371" y="162307"/>
                    <a:pt x="146122" y="82457"/>
                  </a:cubicBezTo>
                  <a:cubicBezTo>
                    <a:pt x="131838" y="66299"/>
                    <a:pt x="33019" y="-45398"/>
                    <a:pt x="2578" y="20169"/>
                  </a:cubicBezTo>
                  <a:cubicBezTo>
                    <a:pt x="-13579" y="54591"/>
                    <a:pt x="30210" y="91589"/>
                    <a:pt x="45664" y="113835"/>
                  </a:cubicBezTo>
                  <a:cubicBezTo>
                    <a:pt x="77511" y="160668"/>
                    <a:pt x="115024" y="203356"/>
                    <a:pt x="157361" y="240986"/>
                  </a:cubicBezTo>
                  <a:cubicBezTo>
                    <a:pt x="204663" y="278687"/>
                    <a:pt x="277957" y="293205"/>
                    <a:pt x="310037" y="367670"/>
                  </a:cubicBezTo>
                  <a:close/>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49" name="任意多边形: 形状 48">
              <a:extLst>
                <a:ext uri="{FF2B5EF4-FFF2-40B4-BE49-F238E27FC236}">
                  <a16:creationId xmlns:a16="http://schemas.microsoft.com/office/drawing/2014/main" xmlns="" id="{EA2A70CE-A0F5-0DD0-7BFE-4055346104FA}"/>
                </a:ext>
              </a:extLst>
            </p:cNvPr>
            <p:cNvSpPr/>
            <p:nvPr/>
          </p:nvSpPr>
          <p:spPr>
            <a:xfrm>
              <a:off x="9796933" y="5738442"/>
              <a:ext cx="200239" cy="442382"/>
            </a:xfrm>
            <a:custGeom>
              <a:avLst/>
              <a:gdLst>
                <a:gd name="connsiteX0" fmla="*/ 6074 w 200239"/>
                <a:gd name="connsiteY0" fmla="*/ 442107 h 442382"/>
                <a:gd name="connsiteX1" fmla="*/ 62742 w 200239"/>
                <a:gd name="connsiteY1" fmla="*/ 116618 h 442382"/>
                <a:gd name="connsiteX2" fmla="*/ 186147 w 200239"/>
                <a:gd name="connsiteY2" fmla="*/ 12180 h 442382"/>
                <a:gd name="connsiteX3" fmla="*/ 178185 w 200239"/>
                <a:gd name="connsiteY3" fmla="*/ 114979 h 442382"/>
                <a:gd name="connsiteX4" fmla="*/ 112619 w 200239"/>
                <a:gd name="connsiteY4" fmla="*/ 272103 h 442382"/>
                <a:gd name="connsiteX5" fmla="*/ 6074 w 200239"/>
                <a:gd name="connsiteY5" fmla="*/ 442107 h 44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39" h="442382">
                  <a:moveTo>
                    <a:pt x="6074" y="442107"/>
                  </a:moveTo>
                  <a:cubicBezTo>
                    <a:pt x="-17342" y="330177"/>
                    <a:pt x="21997" y="214967"/>
                    <a:pt x="62742" y="116618"/>
                  </a:cubicBezTo>
                  <a:cubicBezTo>
                    <a:pt x="70937" y="96480"/>
                    <a:pt x="129011" y="-41912"/>
                    <a:pt x="186147" y="12180"/>
                  </a:cubicBezTo>
                  <a:cubicBezTo>
                    <a:pt x="216354" y="40514"/>
                    <a:pt x="186147" y="89455"/>
                    <a:pt x="178185" y="114979"/>
                  </a:cubicBezTo>
                  <a:cubicBezTo>
                    <a:pt x="163574" y="170101"/>
                    <a:pt x="141515" y="222952"/>
                    <a:pt x="112619" y="272103"/>
                  </a:cubicBezTo>
                  <a:cubicBezTo>
                    <a:pt x="80304" y="324791"/>
                    <a:pt x="10523" y="361555"/>
                    <a:pt x="6074" y="442107"/>
                  </a:cubicBezTo>
                  <a:close/>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32" name="任意多边形: 形状 31">
              <a:extLst>
                <a:ext uri="{FF2B5EF4-FFF2-40B4-BE49-F238E27FC236}">
                  <a16:creationId xmlns:a16="http://schemas.microsoft.com/office/drawing/2014/main" xmlns="" id="{A9256857-C283-0860-ADE2-EC3CA1B6BA9C}"/>
                </a:ext>
              </a:extLst>
            </p:cNvPr>
            <p:cNvSpPr/>
            <p:nvPr/>
          </p:nvSpPr>
          <p:spPr>
            <a:xfrm>
              <a:off x="9835933" y="4127431"/>
              <a:ext cx="94850" cy="106673"/>
            </a:xfrm>
            <a:custGeom>
              <a:avLst/>
              <a:gdLst>
                <a:gd name="connsiteX0" fmla="*/ 2434 w 94850"/>
                <a:gd name="connsiteY0" fmla="*/ 61076 h 106673"/>
                <a:gd name="connsiteX1" fmla="*/ 28449 w 94850"/>
                <a:gd name="connsiteY1" fmla="*/ 170 h 106673"/>
                <a:gd name="connsiteX2" fmla="*/ 29597 w 94850"/>
                <a:gd name="connsiteY2" fmla="*/ -275 h 106673"/>
                <a:gd name="connsiteX3" fmla="*/ 29597 w 94850"/>
                <a:gd name="connsiteY3" fmla="*/ 57564 h 106673"/>
                <a:gd name="connsiteX4" fmla="*/ 79474 w 94850"/>
                <a:gd name="connsiteY4" fmla="*/ 23609 h 106673"/>
                <a:gd name="connsiteX5" fmla="*/ 56057 w 94850"/>
                <a:gd name="connsiteY5" fmla="*/ 79341 h 106673"/>
                <a:gd name="connsiteX6" fmla="*/ 62380 w 94850"/>
                <a:gd name="connsiteY6" fmla="*/ 105801 h 106673"/>
                <a:gd name="connsiteX7" fmla="*/ 9459 w 94850"/>
                <a:gd name="connsiteY7" fmla="*/ 66930 h 10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50" h="106673">
                  <a:moveTo>
                    <a:pt x="2434" y="61076"/>
                  </a:moveTo>
                  <a:cubicBezTo>
                    <a:pt x="-7190" y="37074"/>
                    <a:pt x="4448" y="9794"/>
                    <a:pt x="28449" y="170"/>
                  </a:cubicBezTo>
                  <a:cubicBezTo>
                    <a:pt x="28823" y="6"/>
                    <a:pt x="29222" y="-135"/>
                    <a:pt x="29597" y="-275"/>
                  </a:cubicBezTo>
                  <a:cubicBezTo>
                    <a:pt x="32172" y="18692"/>
                    <a:pt x="26787" y="38127"/>
                    <a:pt x="29597" y="57564"/>
                  </a:cubicBezTo>
                  <a:cubicBezTo>
                    <a:pt x="47862" y="48665"/>
                    <a:pt x="60741" y="32040"/>
                    <a:pt x="79474" y="23609"/>
                  </a:cubicBezTo>
                  <a:cubicBezTo>
                    <a:pt x="82823" y="45129"/>
                    <a:pt x="73760" y="66673"/>
                    <a:pt x="56057" y="79341"/>
                  </a:cubicBezTo>
                  <a:cubicBezTo>
                    <a:pt x="108041" y="40469"/>
                    <a:pt x="102890" y="98777"/>
                    <a:pt x="62380" y="105801"/>
                  </a:cubicBezTo>
                  <a:cubicBezTo>
                    <a:pt x="29831" y="111188"/>
                    <a:pt x="34046" y="78638"/>
                    <a:pt x="9459" y="66930"/>
                  </a:cubicBezTo>
                </a:path>
              </a:pathLst>
            </a:custGeom>
            <a:solidFill>
              <a:schemeClr val="accent1">
                <a:lumMod val="5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04" name="任意多边形: 形状 103">
              <a:extLst>
                <a:ext uri="{FF2B5EF4-FFF2-40B4-BE49-F238E27FC236}">
                  <a16:creationId xmlns:a16="http://schemas.microsoft.com/office/drawing/2014/main" xmlns="" id="{ED70FAA8-855E-F5A5-333E-6ED9D980F268}"/>
                </a:ext>
              </a:extLst>
            </p:cNvPr>
            <p:cNvSpPr/>
            <p:nvPr/>
          </p:nvSpPr>
          <p:spPr>
            <a:xfrm>
              <a:off x="10640856" y="5330571"/>
              <a:ext cx="108185" cy="108184"/>
            </a:xfrm>
            <a:custGeom>
              <a:avLst/>
              <a:gdLst>
                <a:gd name="connsiteX0" fmla="*/ 107241 w 108185"/>
                <a:gd name="connsiteY0" fmla="*/ 54051 h 108184"/>
                <a:gd name="connsiteX1" fmla="*/ 52915 w 108185"/>
                <a:gd name="connsiteY1" fmla="*/ 107909 h 108184"/>
                <a:gd name="connsiteX2" fmla="*/ -943 w 108185"/>
                <a:gd name="connsiteY2" fmla="*/ 53582 h 108184"/>
                <a:gd name="connsiteX3" fmla="*/ 53149 w 108185"/>
                <a:gd name="connsiteY3" fmla="*/ -275 h 108184"/>
                <a:gd name="connsiteX4" fmla="*/ 107241 w 108185"/>
                <a:gd name="connsiteY4" fmla="*/ 53817 h 108184"/>
                <a:gd name="connsiteX5" fmla="*/ 107241 w 108185"/>
                <a:gd name="connsiteY5" fmla="*/ 54051 h 10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85" h="108184">
                  <a:moveTo>
                    <a:pt x="107241" y="54051"/>
                  </a:moveTo>
                  <a:cubicBezTo>
                    <a:pt x="107007" y="83931"/>
                    <a:pt x="82889" y="108050"/>
                    <a:pt x="52915" y="107909"/>
                  </a:cubicBezTo>
                  <a:cubicBezTo>
                    <a:pt x="22942" y="107768"/>
                    <a:pt x="-1177" y="83462"/>
                    <a:pt x="-943" y="53582"/>
                  </a:cubicBezTo>
                  <a:cubicBezTo>
                    <a:pt x="-708" y="23797"/>
                    <a:pt x="23410" y="-275"/>
                    <a:pt x="53149" y="-275"/>
                  </a:cubicBezTo>
                  <a:cubicBezTo>
                    <a:pt x="83122" y="-275"/>
                    <a:pt x="107241" y="23937"/>
                    <a:pt x="107241" y="53817"/>
                  </a:cubicBezTo>
                  <a:cubicBezTo>
                    <a:pt x="107241" y="53887"/>
                    <a:pt x="107241" y="53980"/>
                    <a:pt x="107241" y="54051"/>
                  </a:cubicBezTo>
                  <a:close/>
                </a:path>
              </a:pathLst>
            </a:custGeom>
            <a:solidFill>
              <a:schemeClr val="accent1">
                <a:lumMod val="60000"/>
                <a:lumOff val="40000"/>
              </a:schemeClr>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05" name="任意多边形: 形状 104">
              <a:extLst>
                <a:ext uri="{FF2B5EF4-FFF2-40B4-BE49-F238E27FC236}">
                  <a16:creationId xmlns:a16="http://schemas.microsoft.com/office/drawing/2014/main" xmlns="" id="{561D3484-294B-1094-5AE4-1D6E0E39AF8F}"/>
                </a:ext>
              </a:extLst>
            </p:cNvPr>
            <p:cNvSpPr/>
            <p:nvPr/>
          </p:nvSpPr>
          <p:spPr>
            <a:xfrm>
              <a:off x="9615450" y="3510172"/>
              <a:ext cx="133472" cy="133474"/>
            </a:xfrm>
            <a:custGeom>
              <a:avLst/>
              <a:gdLst>
                <a:gd name="connsiteX0" fmla="*/ 132528 w 133472"/>
                <a:gd name="connsiteY0" fmla="*/ 66462 h 133474"/>
                <a:gd name="connsiteX1" fmla="*/ 65792 w 133472"/>
                <a:gd name="connsiteY1" fmla="*/ 133199 h 133474"/>
                <a:gd name="connsiteX2" fmla="*/ -945 w 133472"/>
                <a:gd name="connsiteY2" fmla="*/ 66462 h 133474"/>
                <a:gd name="connsiteX3" fmla="*/ 65792 w 133472"/>
                <a:gd name="connsiteY3" fmla="*/ -275 h 133474"/>
                <a:gd name="connsiteX4" fmla="*/ 132528 w 133472"/>
                <a:gd name="connsiteY4" fmla="*/ 66462 h 13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72" h="133474">
                  <a:moveTo>
                    <a:pt x="132528" y="66462"/>
                  </a:moveTo>
                  <a:cubicBezTo>
                    <a:pt x="132528" y="103320"/>
                    <a:pt x="102649" y="133199"/>
                    <a:pt x="65792" y="133199"/>
                  </a:cubicBezTo>
                  <a:cubicBezTo>
                    <a:pt x="28935" y="133199"/>
                    <a:pt x="-945" y="103320"/>
                    <a:pt x="-945" y="66462"/>
                  </a:cubicBezTo>
                  <a:cubicBezTo>
                    <a:pt x="-945" y="29604"/>
                    <a:pt x="28935" y="-275"/>
                    <a:pt x="65792" y="-275"/>
                  </a:cubicBezTo>
                  <a:cubicBezTo>
                    <a:pt x="102649" y="-275"/>
                    <a:pt x="132528" y="29604"/>
                    <a:pt x="132528" y="66462"/>
                  </a:cubicBezTo>
                  <a:close/>
                </a:path>
              </a:pathLst>
            </a:custGeom>
            <a:solidFill>
              <a:schemeClr val="accent1"/>
            </a:solidFill>
            <a:ln w="2339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grpSp>
      <p:sp>
        <p:nvSpPr>
          <p:cNvPr id="3" name="Text1"/>
          <p:cNvSpPr txBox="1"/>
          <p:nvPr/>
        </p:nvSpPr>
        <p:spPr>
          <a:xfrm>
            <a:off x="732790" y="2764790"/>
            <a:ext cx="7666767" cy="1028700"/>
          </a:xfrm>
          <a:prstGeom prst="rect">
            <a:avLst/>
          </a:prstGeom>
          <a:noFill/>
        </p:spPr>
        <p:txBody>
          <a:bodyPr wrap="square" rtlCol="0" anchor="ctr" anchorCtr="0">
            <a:normAutofit fontScale="72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algn="l" defTabSz="914400" eaLnBrk="1" fontAlgn="auto" hangingPunct="1">
              <a:spcBef>
                <a:spcPct val="0"/>
              </a:spcBef>
              <a:spcAft>
                <a:spcPct val="0"/>
              </a:spcAft>
              <a:buClrTx/>
              <a:buSzTx/>
              <a:buFontTx/>
              <a:buNone/>
              <a:defRPr/>
            </a:pPr>
            <a:r>
              <a:rPr lang="zh-CN" altLang="en-US" sz="5400" b="1" dirty="0">
                <a:latin typeface="微软雅黑" panose="020B0503020204020204" pitchFamily="34" charset="-122"/>
                <a:ea typeface="微软雅黑" panose="020B0503020204020204" pitchFamily="34" charset="-122"/>
                <a:cs typeface="思源黑体 CN Heavy" panose="020B0A00000000000000" charset="-122"/>
                <a:sym typeface="+mn-ea"/>
              </a:rPr>
              <a:t>实验室消防安全及日常管理培训</a:t>
            </a:r>
          </a:p>
        </p:txBody>
      </p:sp>
      <p:sp>
        <p:nvSpPr>
          <p:cNvPr id="116" name="Text4">
            <a:extLst>
              <a:ext uri="{FF2B5EF4-FFF2-40B4-BE49-F238E27FC236}">
                <a16:creationId xmlns:a16="http://schemas.microsoft.com/office/drawing/2014/main" xmlns="" id="{499D4C8A-B198-CE9C-6025-0AAEEE7C0965}"/>
              </a:ext>
            </a:extLst>
          </p:cNvPr>
          <p:cNvSpPr txBox="1"/>
          <p:nvPr/>
        </p:nvSpPr>
        <p:spPr>
          <a:xfrm>
            <a:off x="2125967" y="3893196"/>
            <a:ext cx="4392126" cy="1193997"/>
          </a:xfrm>
          <a:prstGeom prst="rect">
            <a:avLst/>
          </a:prstGeom>
          <a:noFill/>
        </p:spPr>
        <p:txBody>
          <a:bodyPr wrap="square"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err="1">
                <a:solidFill>
                  <a:schemeClr val="tx1">
                    <a:alpha val="76000"/>
                  </a:schemeClr>
                </a:solidFill>
                <a:latin typeface="思源黑体 CN Regular" panose="020B0500000000000000" pitchFamily="34" charset="-122"/>
                <a:ea typeface="思源黑体 CN Regular" panose="020B0500000000000000" pitchFamily="34" charset="-122"/>
                <a:cs typeface="Roboto" panose="02000000000000000000" pitchFamily="2" charset="0"/>
              </a:rPr>
              <a:t>提升实验室安全意识，规范管理流程</a:t>
            </a:r>
            <a:r>
              <a:rPr lang="en-US" altLang="zh-CN" sz="1600" dirty="0">
                <a:solidFill>
                  <a:schemeClr val="tx1">
                    <a:alpha val="76000"/>
                  </a:schemeClr>
                </a:solidFill>
                <a:latin typeface="思源黑体 CN Regular" panose="020B0500000000000000" pitchFamily="34" charset="-122"/>
                <a:ea typeface="思源黑体 CN Regular" panose="020B0500000000000000" pitchFamily="34" charset="-122"/>
                <a:cs typeface="Roboto" panose="02000000000000000000" pitchFamily="2" charset="0"/>
              </a:rPr>
              <a:t>。</a:t>
            </a:r>
          </a:p>
        </p:txBody>
      </p:sp>
      <p:pic>
        <p:nvPicPr>
          <p:cNvPr id="9" name="图片 8">
            <a:extLst>
              <a:ext uri="{FF2B5EF4-FFF2-40B4-BE49-F238E27FC236}">
                <a16:creationId xmlns:a16="http://schemas.microsoft.com/office/drawing/2014/main" xmlns="" id="{30FF84D5-384B-4E54-BB5B-9C2A5F6E323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95271" y="43964"/>
            <a:ext cx="2083317" cy="669446"/>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椭圆 4">
            <a:extLst>
              <a:ext uri="{FF2B5EF4-FFF2-40B4-BE49-F238E27FC236}">
                <a16:creationId xmlns:a16="http://schemas.microsoft.com/office/drawing/2014/main" xmlns="" id="{995A54C6-5D9D-41FC-8845-D5329F850F3B}"/>
              </a:ext>
            </a:extLst>
          </p:cNvPr>
          <p:cNvSpPr/>
          <p:nvPr/>
        </p:nvSpPr>
        <p:spPr>
          <a:xfrm>
            <a:off x="11106500" y="5746242"/>
            <a:ext cx="1374541" cy="1374541"/>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5">
            <a:extLst>
              <a:ext uri="{FF2B5EF4-FFF2-40B4-BE49-F238E27FC236}">
                <a16:creationId xmlns:a16="http://schemas.microsoft.com/office/drawing/2014/main" xmlns="" id="{BC14F331-3603-6A87-6B1B-8D5CA14C9189}"/>
              </a:ext>
            </a:extLst>
          </p:cNvPr>
          <p:cNvSpPr/>
          <p:nvPr/>
        </p:nvSpPr>
        <p:spPr>
          <a:xfrm>
            <a:off x="11362609" y="5205220"/>
            <a:ext cx="317181" cy="317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6">
            <a:extLst>
              <a:ext uri="{FF2B5EF4-FFF2-40B4-BE49-F238E27FC236}">
                <a16:creationId xmlns:a16="http://schemas.microsoft.com/office/drawing/2014/main" xmlns="" id="{D434E122-0C94-335F-0EF9-552DACD92982}"/>
              </a:ext>
            </a:extLst>
          </p:cNvPr>
          <p:cNvSpPr/>
          <p:nvPr/>
        </p:nvSpPr>
        <p:spPr>
          <a:xfrm>
            <a:off x="10846315" y="5042868"/>
            <a:ext cx="180975" cy="180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7">
            <a:extLst>
              <a:ext uri="{FF2B5EF4-FFF2-40B4-BE49-F238E27FC236}">
                <a16:creationId xmlns:a16="http://schemas.microsoft.com/office/drawing/2014/main" xmlns="" id="{A6DD7720-4897-C957-048B-0A0C639B4092}"/>
              </a:ext>
            </a:extLst>
          </p:cNvPr>
          <p:cNvSpPr/>
          <p:nvPr/>
        </p:nvSpPr>
        <p:spPr>
          <a:xfrm flipH="1">
            <a:off x="-452387" y="5746242"/>
            <a:ext cx="1683516" cy="168351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Shape 51">
            <a:extLst>
              <a:ext uri="{FF2B5EF4-FFF2-40B4-BE49-F238E27FC236}">
                <a16:creationId xmlns:a16="http://schemas.microsoft.com/office/drawing/2014/main" xmlns="" id="{24E39A2E-2A10-B5F1-0C7B-E2C54F9A8AE3}"/>
              </a:ext>
            </a:extLst>
          </p:cNvPr>
          <p:cNvSpPr/>
          <p:nvPr>
            <p:custDataLst>
              <p:tags r:id="rId1"/>
            </p:custDataLst>
          </p:nvPr>
        </p:nvSpPr>
        <p:spPr>
          <a:xfrm flipH="1">
            <a:off x="10533210" y="410900"/>
            <a:ext cx="1146580" cy="199405"/>
          </a:xfrm>
          <a:custGeom>
            <a:avLst/>
            <a:gdLst>
              <a:gd name="connsiteX0" fmla="*/ 14288 w 2190750"/>
              <a:gd name="connsiteY0" fmla="*/ 14288 h 381000"/>
              <a:gd name="connsiteX1" fmla="*/ 447675 w 2190750"/>
              <a:gd name="connsiteY1" fmla="*/ 372428 h 381000"/>
              <a:gd name="connsiteX2" fmla="*/ 881063 w 2190750"/>
              <a:gd name="connsiteY2" fmla="*/ 14288 h 381000"/>
              <a:gd name="connsiteX3" fmla="*/ 1314450 w 2190750"/>
              <a:gd name="connsiteY3" fmla="*/ 372428 h 381000"/>
              <a:gd name="connsiteX4" fmla="*/ 1747838 w 2190750"/>
              <a:gd name="connsiteY4" fmla="*/ 14288 h 381000"/>
              <a:gd name="connsiteX5" fmla="*/ 2181225 w 2190750"/>
              <a:gd name="connsiteY5" fmla="*/ 37242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381000">
                <a:moveTo>
                  <a:pt x="14288" y="14288"/>
                </a:moveTo>
                <a:lnTo>
                  <a:pt x="447675" y="372428"/>
                </a:lnTo>
                <a:lnTo>
                  <a:pt x="881063" y="14288"/>
                </a:lnTo>
                <a:lnTo>
                  <a:pt x="1314450" y="372428"/>
                </a:lnTo>
                <a:lnTo>
                  <a:pt x="1747838" y="14288"/>
                </a:lnTo>
                <a:lnTo>
                  <a:pt x="2181225" y="372428"/>
                </a:lnTo>
              </a:path>
            </a:pathLst>
          </a:custGeom>
          <a:noFill/>
          <a:ln w="63500" cap="flat">
            <a:solidFill>
              <a:schemeClr val="accent1"/>
            </a:solidFill>
            <a:prstDash val="solid"/>
            <a:miter/>
          </a:ln>
        </p:spPr>
        <p:txBody>
          <a:bodyPr rtlCol="0" anchor="ctr"/>
          <a:lstStyle/>
          <a:p>
            <a:endParaRPr lang="en-ID">
              <a:solidFill>
                <a:schemeClr val="dk1"/>
              </a:solidFill>
              <a:latin typeface="微软雅黑" panose="020B0503020204020204" pitchFamily="34" charset="-122"/>
              <a:ea typeface="微软雅黑" panose="020B0503020204020204" pitchFamily="34" charset="-122"/>
            </a:endParaRPr>
          </a:p>
        </p:txBody>
      </p:sp>
      <p:sp>
        <p:nvSpPr>
          <p:cNvPr id="39" name="矩形 9">
            <a:extLst>
              <a:ext uri="{FF2B5EF4-FFF2-40B4-BE49-F238E27FC236}">
                <a16:creationId xmlns:a16="http://schemas.microsoft.com/office/drawing/2014/main" xmlns="" id="{6761721E-5310-5F84-3FAF-BD81A2FC87A8}"/>
              </a:ext>
            </a:extLst>
          </p:cNvPr>
          <p:cNvSpPr/>
          <p:nvPr/>
        </p:nvSpPr>
        <p:spPr>
          <a:xfrm>
            <a:off x="389371" y="365181"/>
            <a:ext cx="8255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83866" y="2564904"/>
            <a:ext cx="9532614" cy="31813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ln>
                <a:solidFill>
                  <a:schemeClr val="accent1"/>
                </a:solidFill>
              </a:ln>
              <a:noFill/>
            </a:endParaRPr>
          </a:p>
        </p:txBody>
      </p:sp>
      <p:sp>
        <p:nvSpPr>
          <p:cNvPr id="36" name="Shape3">
            <a:extLst>
              <a:ext uri="{FF2B5EF4-FFF2-40B4-BE49-F238E27FC236}">
                <a16:creationId xmlns:a16="http://schemas.microsoft.com/office/drawing/2014/main" xmlns="" id="{17F16D47-BA8A-61A4-E3C8-BD90BE126BB2}"/>
              </a:ext>
            </a:extLst>
          </p:cNvPr>
          <p:cNvSpPr/>
          <p:nvPr/>
        </p:nvSpPr>
        <p:spPr>
          <a:xfrm>
            <a:off x="872204" y="1430374"/>
            <a:ext cx="3368696" cy="1496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4" name="矩形 13"/>
          <p:cNvSpPr/>
          <p:nvPr/>
        </p:nvSpPr>
        <p:spPr>
          <a:xfrm>
            <a:off x="869689" y="1430374"/>
            <a:ext cx="3371211" cy="1496744"/>
          </a:xfrm>
          <a:prstGeom prst="rect">
            <a:avLst/>
          </a:prstGeom>
          <a:gradFill flip="none" rotWithShape="1">
            <a:gsLst>
              <a:gs pos="100000">
                <a:schemeClr val="accent1">
                  <a:alpha val="62000"/>
                </a:schemeClr>
              </a:gs>
              <a:gs pos="23000">
                <a:schemeClr val="accent1"/>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9" name="Text1">
            <a:extLst>
              <a:ext uri="{FF2B5EF4-FFF2-40B4-BE49-F238E27FC236}">
                <a16:creationId xmlns:a16="http://schemas.microsoft.com/office/drawing/2014/main" xmlns="" id="{D63DF9C3-34FF-881D-64C3-75CB328DAACF}"/>
              </a:ext>
            </a:extLst>
          </p:cNvPr>
          <p:cNvSpPr txBox="1"/>
          <p:nvPr>
            <p:custDataLst>
              <p:tags r:id="rId2"/>
            </p:custDataLst>
          </p:nvPr>
        </p:nvSpPr>
        <p:spPr>
          <a:xfrm>
            <a:off x="977234" y="3128211"/>
            <a:ext cx="8935190" cy="2919663"/>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spcBef>
                <a:spcPts val="300"/>
              </a:spcBef>
              <a:spcAft>
                <a:spcPts val="300"/>
              </a:spcAft>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重要危险源，即有毒有害化学品（剧毒、易制爆、易制毒、爆炸品等）、危险气体（易燃、易爆、有毒、窒息）、动物及病原微生物、辐射源及射线装置、同位素及核材料、危险性机械加工装置、强电强磁与激光设备、特种设备等。</a:t>
            </a:r>
          </a:p>
        </p:txBody>
      </p:sp>
      <p:sp>
        <p:nvSpPr>
          <p:cNvPr id="3" name="Text4">
            <a:extLst>
              <a:ext uri="{FF2B5EF4-FFF2-40B4-BE49-F238E27FC236}">
                <a16:creationId xmlns:a16="http://schemas.microsoft.com/office/drawing/2014/main" xmlns="" id="{51E1A1F9-98E0-901A-CB7A-21142E713292}"/>
              </a:ext>
            </a:extLst>
          </p:cNvPr>
          <p:cNvSpPr txBox="1"/>
          <p:nvPr>
            <p:custDataLst>
              <p:tags r:id="rId3"/>
            </p:custDataLst>
          </p:nvPr>
        </p:nvSpPr>
        <p:spPr>
          <a:xfrm>
            <a:off x="978487" y="1946693"/>
            <a:ext cx="3153614" cy="464107"/>
          </a:xfrm>
          <a:prstGeom prst="rect">
            <a:avLst/>
          </a:prstGeom>
          <a:noFill/>
        </p:spPr>
        <p:txBody>
          <a:bodyPr wrap="square" rtlCol="0" anchor="ctr" anchorCtr="0">
            <a:normAutofit fontScale="87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gradFill flip="none" rotWithShape="1">
                  <a:gsLst>
                    <a:gs pos="100000">
                      <a:schemeClr val="accent1">
                        <a:lumMod val="33000"/>
                        <a:lumOff val="67000"/>
                      </a:schemeClr>
                    </a:gs>
                    <a:gs pos="26000">
                      <a:schemeClr val="accent1">
                        <a:lumMod val="3000"/>
                        <a:lumOff val="97000"/>
                      </a:schemeClr>
                    </a:gs>
                  </a:gsLst>
                  <a:lin ang="2700000" scaled="1"/>
                </a:gradFill>
                <a:effectLst>
                  <a:outerShdw blurRad="609600" dist="88900" dir="2700000" sx="98000" sy="98000" algn="tl" rotWithShape="0">
                    <a:schemeClr val="accent1">
                      <a:lumMod val="75000"/>
                      <a:alpha val="40000"/>
                    </a:schemeClr>
                  </a:outerShdw>
                </a:effectLst>
                <a:latin typeface="微软雅黑" panose="020B0503020204020204" pitchFamily="34" charset="-122"/>
                <a:ea typeface="微软雅黑" panose="020B0503020204020204" pitchFamily="34" charset="-122"/>
              </a:rPr>
              <a:t>危险源概述</a:t>
            </a:r>
          </a:p>
        </p:txBody>
      </p:sp>
      <p:sp>
        <p:nvSpPr>
          <p:cNvPr id="17" name="Text7">
            <a:extLst>
              <a:ext uri="{FF2B5EF4-FFF2-40B4-BE49-F238E27FC236}">
                <a16:creationId xmlns:a16="http://schemas.microsoft.com/office/drawing/2014/main" xmlns="" id="{0776CC8D-3AF5-9A03-8998-1B57C1D225E5}"/>
              </a:ext>
            </a:extLst>
          </p:cNvPr>
          <p:cNvSpPr txBox="1"/>
          <p:nvPr>
            <p:custDataLst>
              <p:tags r:id="rId4"/>
            </p:custDataLst>
          </p:nvPr>
        </p:nvSpPr>
        <p:spPr>
          <a:xfrm>
            <a:off x="711707" y="476359"/>
            <a:ext cx="9456368" cy="584775"/>
          </a:xfrm>
          <a:prstGeom prst="rect">
            <a:avLst/>
          </a:prstGeom>
          <a:noFill/>
        </p:spPr>
        <p:txBody>
          <a:bodyPr wrap="square" rtlCol="0" anchor="ctr" anchorCtr="0">
            <a:normAutofit fontScale="87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zh-CN" altLang="en-US" sz="3200" b="1" spc="300" noProof="0" dirty="0">
                <a:ln>
                  <a:noFill/>
                </a:ln>
                <a:solidFill>
                  <a:schemeClr val="accent1"/>
                </a:solidFill>
                <a:effectLst/>
                <a:uLnTx/>
                <a:uFillTx/>
                <a:latin typeface="微软雅黑" panose="020B0503020204020204" charset="-122"/>
                <a:ea typeface="微软雅黑" panose="020B0503020204020204" charset="-122"/>
                <a:cs typeface="微软雅黑" panose="020B0503020204020204" charset="-122"/>
                <a:sym typeface="+mn-ea"/>
              </a:rPr>
              <a:t>二、重要危险源</a:t>
            </a:r>
            <a:r>
              <a:rPr lang="en-US" altLang="zh-CN" sz="3200" b="1" spc="300" noProof="0" dirty="0" err="1">
                <a:ln>
                  <a:noFill/>
                </a:ln>
                <a:solidFill>
                  <a:schemeClr val="accent1"/>
                </a:solidFill>
                <a:effectLst/>
                <a:uLnTx/>
                <a:uFillTx/>
                <a:latin typeface="微软雅黑" panose="020B0503020204020204" charset="-122"/>
                <a:ea typeface="微软雅黑" panose="020B0503020204020204" charset="-122"/>
                <a:cs typeface="微软雅黑" panose="020B0503020204020204" charset="-122"/>
                <a:sym typeface="+mn-ea"/>
              </a:rPr>
              <a:t>管理</a:t>
            </a:r>
            <a:endParaRPr lang="en-US" altLang="zh-CN" sz="3200" b="1" spc="300" noProof="0" dirty="0">
              <a:ln>
                <a:noFill/>
              </a:ln>
              <a:solidFill>
                <a:schemeClr val="accent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1328380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椭圆 4">
            <a:extLst>
              <a:ext uri="{FF2B5EF4-FFF2-40B4-BE49-F238E27FC236}">
                <a16:creationId xmlns:a16="http://schemas.microsoft.com/office/drawing/2014/main" xmlns="" id="{995A54C6-5D9D-41FC-8845-D5329F850F3B}"/>
              </a:ext>
            </a:extLst>
          </p:cNvPr>
          <p:cNvSpPr/>
          <p:nvPr/>
        </p:nvSpPr>
        <p:spPr>
          <a:xfrm>
            <a:off x="11106500" y="5746242"/>
            <a:ext cx="1374541" cy="1374541"/>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5">
            <a:extLst>
              <a:ext uri="{FF2B5EF4-FFF2-40B4-BE49-F238E27FC236}">
                <a16:creationId xmlns:a16="http://schemas.microsoft.com/office/drawing/2014/main" xmlns="" id="{BC14F331-3603-6A87-6B1B-8D5CA14C9189}"/>
              </a:ext>
            </a:extLst>
          </p:cNvPr>
          <p:cNvSpPr/>
          <p:nvPr/>
        </p:nvSpPr>
        <p:spPr>
          <a:xfrm>
            <a:off x="11362609" y="5205220"/>
            <a:ext cx="317181" cy="317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6">
            <a:extLst>
              <a:ext uri="{FF2B5EF4-FFF2-40B4-BE49-F238E27FC236}">
                <a16:creationId xmlns:a16="http://schemas.microsoft.com/office/drawing/2014/main" xmlns="" id="{D434E122-0C94-335F-0EF9-552DACD92982}"/>
              </a:ext>
            </a:extLst>
          </p:cNvPr>
          <p:cNvSpPr/>
          <p:nvPr/>
        </p:nvSpPr>
        <p:spPr>
          <a:xfrm>
            <a:off x="10846315" y="5042868"/>
            <a:ext cx="180975" cy="180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7">
            <a:extLst>
              <a:ext uri="{FF2B5EF4-FFF2-40B4-BE49-F238E27FC236}">
                <a16:creationId xmlns:a16="http://schemas.microsoft.com/office/drawing/2014/main" xmlns="" id="{A6DD7720-4897-C957-048B-0A0C639B4092}"/>
              </a:ext>
            </a:extLst>
          </p:cNvPr>
          <p:cNvSpPr/>
          <p:nvPr/>
        </p:nvSpPr>
        <p:spPr>
          <a:xfrm flipH="1">
            <a:off x="-452387" y="5746242"/>
            <a:ext cx="1683516" cy="168351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Shape 51">
            <a:extLst>
              <a:ext uri="{FF2B5EF4-FFF2-40B4-BE49-F238E27FC236}">
                <a16:creationId xmlns:a16="http://schemas.microsoft.com/office/drawing/2014/main" xmlns="" id="{24E39A2E-2A10-B5F1-0C7B-E2C54F9A8AE3}"/>
              </a:ext>
            </a:extLst>
          </p:cNvPr>
          <p:cNvSpPr/>
          <p:nvPr>
            <p:custDataLst>
              <p:tags r:id="rId1"/>
            </p:custDataLst>
          </p:nvPr>
        </p:nvSpPr>
        <p:spPr>
          <a:xfrm flipH="1">
            <a:off x="10533210" y="410900"/>
            <a:ext cx="1146580" cy="199405"/>
          </a:xfrm>
          <a:custGeom>
            <a:avLst/>
            <a:gdLst>
              <a:gd name="connsiteX0" fmla="*/ 14288 w 2190750"/>
              <a:gd name="connsiteY0" fmla="*/ 14288 h 381000"/>
              <a:gd name="connsiteX1" fmla="*/ 447675 w 2190750"/>
              <a:gd name="connsiteY1" fmla="*/ 372428 h 381000"/>
              <a:gd name="connsiteX2" fmla="*/ 881063 w 2190750"/>
              <a:gd name="connsiteY2" fmla="*/ 14288 h 381000"/>
              <a:gd name="connsiteX3" fmla="*/ 1314450 w 2190750"/>
              <a:gd name="connsiteY3" fmla="*/ 372428 h 381000"/>
              <a:gd name="connsiteX4" fmla="*/ 1747838 w 2190750"/>
              <a:gd name="connsiteY4" fmla="*/ 14288 h 381000"/>
              <a:gd name="connsiteX5" fmla="*/ 2181225 w 2190750"/>
              <a:gd name="connsiteY5" fmla="*/ 37242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381000">
                <a:moveTo>
                  <a:pt x="14288" y="14288"/>
                </a:moveTo>
                <a:lnTo>
                  <a:pt x="447675" y="372428"/>
                </a:lnTo>
                <a:lnTo>
                  <a:pt x="881063" y="14288"/>
                </a:lnTo>
                <a:lnTo>
                  <a:pt x="1314450" y="372428"/>
                </a:lnTo>
                <a:lnTo>
                  <a:pt x="1747838" y="14288"/>
                </a:lnTo>
                <a:lnTo>
                  <a:pt x="2181225" y="372428"/>
                </a:lnTo>
              </a:path>
            </a:pathLst>
          </a:custGeom>
          <a:noFill/>
          <a:ln w="63500" cap="flat">
            <a:solidFill>
              <a:schemeClr val="accent1"/>
            </a:solidFill>
            <a:prstDash val="solid"/>
            <a:miter/>
          </a:ln>
        </p:spPr>
        <p:txBody>
          <a:bodyPr rtlCol="0" anchor="ctr"/>
          <a:lstStyle/>
          <a:p>
            <a:endParaRPr lang="en-ID">
              <a:solidFill>
                <a:schemeClr val="dk1"/>
              </a:solidFill>
              <a:latin typeface="微软雅黑" panose="020B0503020204020204" pitchFamily="34" charset="-122"/>
              <a:ea typeface="微软雅黑" panose="020B0503020204020204" pitchFamily="34" charset="-122"/>
            </a:endParaRPr>
          </a:p>
        </p:txBody>
      </p:sp>
      <p:sp>
        <p:nvSpPr>
          <p:cNvPr id="39" name="矩形 9">
            <a:extLst>
              <a:ext uri="{FF2B5EF4-FFF2-40B4-BE49-F238E27FC236}">
                <a16:creationId xmlns:a16="http://schemas.microsoft.com/office/drawing/2014/main" xmlns="" id="{6761721E-5310-5F84-3FAF-BD81A2FC87A8}"/>
              </a:ext>
            </a:extLst>
          </p:cNvPr>
          <p:cNvSpPr/>
          <p:nvPr/>
        </p:nvSpPr>
        <p:spPr>
          <a:xfrm>
            <a:off x="389371" y="365181"/>
            <a:ext cx="8255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77234" y="1715207"/>
            <a:ext cx="9532614" cy="42340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ln>
                <a:solidFill>
                  <a:schemeClr val="accent1"/>
                </a:solidFill>
              </a:ln>
              <a:noFill/>
            </a:endParaRPr>
          </a:p>
        </p:txBody>
      </p:sp>
      <p:sp>
        <p:nvSpPr>
          <p:cNvPr id="19" name="Text1">
            <a:extLst>
              <a:ext uri="{FF2B5EF4-FFF2-40B4-BE49-F238E27FC236}">
                <a16:creationId xmlns:a16="http://schemas.microsoft.com/office/drawing/2014/main" xmlns="" id="{D63DF9C3-34FF-881D-64C3-75CB328DAACF}"/>
              </a:ext>
            </a:extLst>
          </p:cNvPr>
          <p:cNvSpPr txBox="1"/>
          <p:nvPr>
            <p:custDataLst>
              <p:tags r:id="rId2"/>
            </p:custDataLst>
          </p:nvPr>
        </p:nvSpPr>
        <p:spPr>
          <a:xfrm>
            <a:off x="1199206" y="1969167"/>
            <a:ext cx="8935190" cy="3553233"/>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300"/>
              </a:spcBef>
              <a:spcAft>
                <a:spcPts val="300"/>
              </a:spcAft>
            </a:pPr>
            <a:r>
              <a:rPr lang="zh-CN" altLang="en-US" sz="2000" dirty="0">
                <a:solidFill>
                  <a:schemeClr val="accent1"/>
                </a:solidFill>
                <a:latin typeface="微软雅黑" panose="020B0503020204020204" charset="-122"/>
                <a:ea typeface="微软雅黑" panose="020B0503020204020204" charset="-122"/>
              </a:rPr>
              <a:t>重要危险源管理</a:t>
            </a:r>
            <a:endParaRPr lang="en-US" altLang="zh-CN" sz="2000" dirty="0">
              <a:solidFill>
                <a:schemeClr val="accent1"/>
              </a:solidFill>
              <a:latin typeface="微软雅黑" panose="020B0503020204020204" charset="-122"/>
              <a:ea typeface="微软雅黑" panose="020B0503020204020204" charset="-122"/>
            </a:endParaRPr>
          </a:p>
          <a:p>
            <a:pPr marL="285750" indent="-285750">
              <a:lnSpc>
                <a:spcPct val="150000"/>
              </a:lnSpc>
              <a:spcBef>
                <a:spcPts val="300"/>
              </a:spcBef>
              <a:spcAft>
                <a:spcPts val="300"/>
              </a:spcAft>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涉及重要危险源的教学、科研项目，应经过风险评估后方可开展实验活动。对存在重大安全隐患的项目，在未切实落实安全保障前，不得开展实验活动。</a:t>
            </a:r>
            <a:endParaRPr lang="en-US" altLang="zh-CN" sz="1400" dirty="0">
              <a:solidFill>
                <a:schemeClr val="accent1"/>
              </a:solidFill>
              <a:latin typeface="微软雅黑" panose="020B0503020204020204" charset="-122"/>
              <a:ea typeface="微软雅黑" panose="020B0503020204020204" charset="-122"/>
            </a:endParaRPr>
          </a:p>
          <a:p>
            <a:pPr marL="285750" indent="-285750">
              <a:lnSpc>
                <a:spcPct val="150000"/>
              </a:lnSpc>
              <a:spcBef>
                <a:spcPts val="300"/>
              </a:spcBef>
              <a:spcAft>
                <a:spcPts val="300"/>
              </a:spcAft>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对危险源进行风险评估，建立重大危险源安全风险分布档案和数据库，并制定危险源分级分类处置方案。</a:t>
            </a:r>
            <a:endParaRPr lang="en-US" altLang="zh-CN" sz="1400" dirty="0">
              <a:solidFill>
                <a:schemeClr val="accent1"/>
              </a:solidFill>
              <a:latin typeface="微软雅黑" panose="020B0503020204020204" charset="-122"/>
              <a:ea typeface="微软雅黑" panose="020B0503020204020204" charset="-122"/>
            </a:endParaRPr>
          </a:p>
          <a:p>
            <a:pPr marL="285750" indent="-285750">
              <a:lnSpc>
                <a:spcPct val="150000"/>
              </a:lnSpc>
              <a:spcBef>
                <a:spcPts val="300"/>
              </a:spcBef>
              <a:spcAft>
                <a:spcPts val="300"/>
              </a:spcAft>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开展涉及重要危险源的教学、科研活动（包括学生实验课程、毕业设计、教师科研项目、自主立项研究、学科竞赛实验课程等）之前，项目负责人（含教学课程任课教师）应对实验项目在实验室实施过程中所涉及的内容进行危险源辨识、风险评估和控制，制定现场处置方案，指导有关人员做好安全防护；新录用人员在签订合同后、进入实验室前，应获得实验室准入资格。 </a:t>
            </a:r>
            <a:endParaRPr lang="en-US" altLang="zh-CN" sz="1400" dirty="0">
              <a:solidFill>
                <a:schemeClr val="accent1"/>
              </a:solidFill>
              <a:latin typeface="微软雅黑" panose="020B0503020204020204" charset="-122"/>
              <a:ea typeface="微软雅黑" panose="020B0503020204020204" charset="-122"/>
            </a:endParaRPr>
          </a:p>
        </p:txBody>
      </p:sp>
      <p:sp>
        <p:nvSpPr>
          <p:cNvPr id="17" name="Text7">
            <a:extLst>
              <a:ext uri="{FF2B5EF4-FFF2-40B4-BE49-F238E27FC236}">
                <a16:creationId xmlns:a16="http://schemas.microsoft.com/office/drawing/2014/main" xmlns="" id="{0776CC8D-3AF5-9A03-8998-1B57C1D225E5}"/>
              </a:ext>
            </a:extLst>
          </p:cNvPr>
          <p:cNvSpPr txBox="1"/>
          <p:nvPr>
            <p:custDataLst>
              <p:tags r:id="rId3"/>
            </p:custDataLst>
          </p:nvPr>
        </p:nvSpPr>
        <p:spPr>
          <a:xfrm>
            <a:off x="711707" y="476359"/>
            <a:ext cx="9456368" cy="584775"/>
          </a:xfrm>
          <a:prstGeom prst="rect">
            <a:avLst/>
          </a:prstGeom>
          <a:noFill/>
        </p:spPr>
        <p:txBody>
          <a:bodyPr wrap="square" rtlCol="0" anchor="ctr" anchorCtr="0">
            <a:normAutofit fontScale="95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spcBef>
                <a:spcPct val="0"/>
              </a:spcBef>
              <a:spcAft>
                <a:spcPct val="0"/>
              </a:spcAft>
              <a:defRPr/>
            </a:pPr>
            <a:r>
              <a:rPr lang="zh-CN" altLang="en-US" sz="3200" b="1" spc="300" dirty="0">
                <a:solidFill>
                  <a:schemeClr val="accent1"/>
                </a:solidFill>
                <a:latin typeface="微软雅黑" panose="020B0503020204020204" charset="-122"/>
                <a:ea typeface="微软雅黑" panose="020B0503020204020204" charset="-122"/>
                <a:cs typeface="微软雅黑" panose="020B0503020204020204" charset="-122"/>
                <a:sym typeface="+mn-ea"/>
              </a:rPr>
              <a:t>二、重要危险源</a:t>
            </a:r>
            <a:r>
              <a:rPr lang="en-US" altLang="zh-CN" sz="3200" b="1" spc="300" dirty="0" err="1">
                <a:solidFill>
                  <a:schemeClr val="accent1"/>
                </a:solidFill>
                <a:latin typeface="微软雅黑" panose="020B0503020204020204" charset="-122"/>
                <a:ea typeface="微软雅黑" panose="020B0503020204020204" charset="-122"/>
                <a:cs typeface="微软雅黑" panose="020B0503020204020204" charset="-122"/>
                <a:sym typeface="+mn-ea"/>
              </a:rPr>
              <a:t>管理</a:t>
            </a:r>
            <a:endParaRPr lang="en-US" altLang="zh-CN" sz="3200" b="1" spc="300"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4134901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椭圆 4">
            <a:extLst>
              <a:ext uri="{FF2B5EF4-FFF2-40B4-BE49-F238E27FC236}">
                <a16:creationId xmlns:a16="http://schemas.microsoft.com/office/drawing/2014/main" xmlns="" id="{995A54C6-5D9D-41FC-8845-D5329F850F3B}"/>
              </a:ext>
            </a:extLst>
          </p:cNvPr>
          <p:cNvSpPr/>
          <p:nvPr/>
        </p:nvSpPr>
        <p:spPr>
          <a:xfrm>
            <a:off x="11106500" y="5746242"/>
            <a:ext cx="1374541" cy="1374541"/>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5">
            <a:extLst>
              <a:ext uri="{FF2B5EF4-FFF2-40B4-BE49-F238E27FC236}">
                <a16:creationId xmlns:a16="http://schemas.microsoft.com/office/drawing/2014/main" xmlns="" id="{BC14F331-3603-6A87-6B1B-8D5CA14C9189}"/>
              </a:ext>
            </a:extLst>
          </p:cNvPr>
          <p:cNvSpPr/>
          <p:nvPr/>
        </p:nvSpPr>
        <p:spPr>
          <a:xfrm>
            <a:off x="11362609" y="5205220"/>
            <a:ext cx="317181" cy="317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6">
            <a:extLst>
              <a:ext uri="{FF2B5EF4-FFF2-40B4-BE49-F238E27FC236}">
                <a16:creationId xmlns:a16="http://schemas.microsoft.com/office/drawing/2014/main" xmlns="" id="{D434E122-0C94-335F-0EF9-552DACD92982}"/>
              </a:ext>
            </a:extLst>
          </p:cNvPr>
          <p:cNvSpPr/>
          <p:nvPr/>
        </p:nvSpPr>
        <p:spPr>
          <a:xfrm>
            <a:off x="10846315" y="5042868"/>
            <a:ext cx="180975" cy="180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7">
            <a:extLst>
              <a:ext uri="{FF2B5EF4-FFF2-40B4-BE49-F238E27FC236}">
                <a16:creationId xmlns:a16="http://schemas.microsoft.com/office/drawing/2014/main" xmlns="" id="{A6DD7720-4897-C957-048B-0A0C639B4092}"/>
              </a:ext>
            </a:extLst>
          </p:cNvPr>
          <p:cNvSpPr/>
          <p:nvPr/>
        </p:nvSpPr>
        <p:spPr>
          <a:xfrm flipH="1">
            <a:off x="-452387" y="5746242"/>
            <a:ext cx="1683516" cy="168351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Shape 51">
            <a:extLst>
              <a:ext uri="{FF2B5EF4-FFF2-40B4-BE49-F238E27FC236}">
                <a16:creationId xmlns:a16="http://schemas.microsoft.com/office/drawing/2014/main" xmlns="" id="{24E39A2E-2A10-B5F1-0C7B-E2C54F9A8AE3}"/>
              </a:ext>
            </a:extLst>
          </p:cNvPr>
          <p:cNvSpPr/>
          <p:nvPr>
            <p:custDataLst>
              <p:tags r:id="rId1"/>
            </p:custDataLst>
          </p:nvPr>
        </p:nvSpPr>
        <p:spPr>
          <a:xfrm flipH="1">
            <a:off x="10533210" y="410900"/>
            <a:ext cx="1146580" cy="199405"/>
          </a:xfrm>
          <a:custGeom>
            <a:avLst/>
            <a:gdLst>
              <a:gd name="connsiteX0" fmla="*/ 14288 w 2190750"/>
              <a:gd name="connsiteY0" fmla="*/ 14288 h 381000"/>
              <a:gd name="connsiteX1" fmla="*/ 447675 w 2190750"/>
              <a:gd name="connsiteY1" fmla="*/ 372428 h 381000"/>
              <a:gd name="connsiteX2" fmla="*/ 881063 w 2190750"/>
              <a:gd name="connsiteY2" fmla="*/ 14288 h 381000"/>
              <a:gd name="connsiteX3" fmla="*/ 1314450 w 2190750"/>
              <a:gd name="connsiteY3" fmla="*/ 372428 h 381000"/>
              <a:gd name="connsiteX4" fmla="*/ 1747838 w 2190750"/>
              <a:gd name="connsiteY4" fmla="*/ 14288 h 381000"/>
              <a:gd name="connsiteX5" fmla="*/ 2181225 w 2190750"/>
              <a:gd name="connsiteY5" fmla="*/ 37242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381000">
                <a:moveTo>
                  <a:pt x="14288" y="14288"/>
                </a:moveTo>
                <a:lnTo>
                  <a:pt x="447675" y="372428"/>
                </a:lnTo>
                <a:lnTo>
                  <a:pt x="881063" y="14288"/>
                </a:lnTo>
                <a:lnTo>
                  <a:pt x="1314450" y="372428"/>
                </a:lnTo>
                <a:lnTo>
                  <a:pt x="1747838" y="14288"/>
                </a:lnTo>
                <a:lnTo>
                  <a:pt x="2181225" y="372428"/>
                </a:lnTo>
              </a:path>
            </a:pathLst>
          </a:custGeom>
          <a:noFill/>
          <a:ln w="63500" cap="flat">
            <a:solidFill>
              <a:schemeClr val="accent1"/>
            </a:solidFill>
            <a:prstDash val="solid"/>
            <a:miter/>
          </a:ln>
        </p:spPr>
        <p:txBody>
          <a:bodyPr rtlCol="0" anchor="ctr"/>
          <a:lstStyle/>
          <a:p>
            <a:endParaRPr lang="en-ID">
              <a:solidFill>
                <a:schemeClr val="dk1"/>
              </a:solidFill>
              <a:latin typeface="微软雅黑" panose="020B0503020204020204" pitchFamily="34" charset="-122"/>
              <a:ea typeface="微软雅黑" panose="020B0503020204020204" pitchFamily="34" charset="-122"/>
            </a:endParaRPr>
          </a:p>
        </p:txBody>
      </p:sp>
      <p:sp>
        <p:nvSpPr>
          <p:cNvPr id="39" name="矩形 9">
            <a:extLst>
              <a:ext uri="{FF2B5EF4-FFF2-40B4-BE49-F238E27FC236}">
                <a16:creationId xmlns:a16="http://schemas.microsoft.com/office/drawing/2014/main" xmlns="" id="{6761721E-5310-5F84-3FAF-BD81A2FC87A8}"/>
              </a:ext>
            </a:extLst>
          </p:cNvPr>
          <p:cNvSpPr/>
          <p:nvPr/>
        </p:nvSpPr>
        <p:spPr>
          <a:xfrm>
            <a:off x="389371" y="365181"/>
            <a:ext cx="8255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83866" y="2564904"/>
            <a:ext cx="9532614" cy="31813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ln>
                <a:solidFill>
                  <a:schemeClr val="accent1"/>
                </a:solidFill>
              </a:ln>
              <a:noFill/>
            </a:endParaRPr>
          </a:p>
        </p:txBody>
      </p:sp>
      <p:sp>
        <p:nvSpPr>
          <p:cNvPr id="36" name="Shape3">
            <a:extLst>
              <a:ext uri="{FF2B5EF4-FFF2-40B4-BE49-F238E27FC236}">
                <a16:creationId xmlns:a16="http://schemas.microsoft.com/office/drawing/2014/main" xmlns="" id="{17F16D47-BA8A-61A4-E3C8-BD90BE126BB2}"/>
              </a:ext>
            </a:extLst>
          </p:cNvPr>
          <p:cNvSpPr/>
          <p:nvPr/>
        </p:nvSpPr>
        <p:spPr>
          <a:xfrm>
            <a:off x="872204" y="1430374"/>
            <a:ext cx="3368696" cy="1496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4" name="矩形 13"/>
          <p:cNvSpPr/>
          <p:nvPr/>
        </p:nvSpPr>
        <p:spPr>
          <a:xfrm>
            <a:off x="869689" y="1430374"/>
            <a:ext cx="3371211" cy="1496744"/>
          </a:xfrm>
          <a:prstGeom prst="rect">
            <a:avLst/>
          </a:prstGeom>
          <a:gradFill flip="none" rotWithShape="1">
            <a:gsLst>
              <a:gs pos="100000">
                <a:schemeClr val="accent1">
                  <a:alpha val="62000"/>
                </a:schemeClr>
              </a:gs>
              <a:gs pos="23000">
                <a:schemeClr val="accent1"/>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9" name="Text1">
            <a:extLst>
              <a:ext uri="{FF2B5EF4-FFF2-40B4-BE49-F238E27FC236}">
                <a16:creationId xmlns:a16="http://schemas.microsoft.com/office/drawing/2014/main" xmlns="" id="{D63DF9C3-34FF-881D-64C3-75CB328DAACF}"/>
              </a:ext>
            </a:extLst>
          </p:cNvPr>
          <p:cNvSpPr txBox="1"/>
          <p:nvPr>
            <p:custDataLst>
              <p:tags r:id="rId2"/>
            </p:custDataLst>
          </p:nvPr>
        </p:nvSpPr>
        <p:spPr>
          <a:xfrm>
            <a:off x="977234" y="3128211"/>
            <a:ext cx="8935190" cy="2919663"/>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spcBef>
                <a:spcPts val="300"/>
              </a:spcBef>
              <a:spcAft>
                <a:spcPts val="300"/>
              </a:spcAft>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试验药品及试剂放置要安全有序，严格控制存放数量及时间，性质不同的化学品不得混合存放。</a:t>
            </a:r>
            <a:endParaRPr lang="en-US" altLang="zh-CN" sz="1400" dirty="0">
              <a:solidFill>
                <a:schemeClr val="accent1"/>
              </a:solidFill>
              <a:latin typeface="微软雅黑" panose="020B0503020204020204" charset="-122"/>
              <a:ea typeface="微软雅黑" panose="020B0503020204020204" charset="-122"/>
            </a:endParaRPr>
          </a:p>
          <a:p>
            <a:pPr marL="285750" indent="-285750">
              <a:lnSpc>
                <a:spcPct val="150000"/>
              </a:lnSpc>
              <a:spcBef>
                <a:spcPts val="300"/>
              </a:spcBef>
              <a:spcAft>
                <a:spcPts val="300"/>
              </a:spcAft>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实验室内各类药品、试剂均应张贴标签，配置的液体试剂应注明物质名称、浓度、配制时间、保存时间及配制人，不得使用无任何标志的药品试剂。对剧毒、易燃、易爆等物品，必须注明写物品相符的专门标志。</a:t>
            </a:r>
          </a:p>
        </p:txBody>
      </p:sp>
      <p:sp>
        <p:nvSpPr>
          <p:cNvPr id="3" name="Text4">
            <a:extLst>
              <a:ext uri="{FF2B5EF4-FFF2-40B4-BE49-F238E27FC236}">
                <a16:creationId xmlns:a16="http://schemas.microsoft.com/office/drawing/2014/main" xmlns="" id="{51E1A1F9-98E0-901A-CB7A-21142E713292}"/>
              </a:ext>
            </a:extLst>
          </p:cNvPr>
          <p:cNvSpPr txBox="1"/>
          <p:nvPr>
            <p:custDataLst>
              <p:tags r:id="rId3"/>
            </p:custDataLst>
          </p:nvPr>
        </p:nvSpPr>
        <p:spPr>
          <a:xfrm>
            <a:off x="978487" y="1946693"/>
            <a:ext cx="3153614" cy="464107"/>
          </a:xfrm>
          <a:prstGeom prst="rect">
            <a:avLst/>
          </a:prstGeom>
          <a:noFill/>
        </p:spPr>
        <p:txBody>
          <a:bodyPr wrap="square" rtlCol="0" anchor="ctr" anchorCtr="0">
            <a:normAutofit fontScale="95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gradFill flip="none" rotWithShape="1">
                  <a:gsLst>
                    <a:gs pos="100000">
                      <a:schemeClr val="accent1">
                        <a:lumMod val="33000"/>
                        <a:lumOff val="67000"/>
                      </a:schemeClr>
                    </a:gs>
                    <a:gs pos="26000">
                      <a:schemeClr val="accent1">
                        <a:lumMod val="3000"/>
                        <a:lumOff val="97000"/>
                      </a:schemeClr>
                    </a:gs>
                  </a:gsLst>
                  <a:lin ang="2700000" scaled="1"/>
                </a:gradFill>
                <a:effectLst>
                  <a:outerShdw blurRad="609600" dist="88900" dir="2700000" sx="98000" sy="98000" algn="tl" rotWithShape="0">
                    <a:schemeClr val="accent1">
                      <a:lumMod val="75000"/>
                      <a:alpha val="40000"/>
                    </a:schemeClr>
                  </a:outerShdw>
                </a:effectLst>
                <a:latin typeface="微软雅黑" panose="020B0503020204020204" pitchFamily="34" charset="-122"/>
                <a:ea typeface="微软雅黑" panose="020B0503020204020204" pitchFamily="34" charset="-122"/>
              </a:rPr>
              <a:t>管理要求</a:t>
            </a:r>
          </a:p>
        </p:txBody>
      </p:sp>
      <p:sp>
        <p:nvSpPr>
          <p:cNvPr id="17" name="Text7">
            <a:extLst>
              <a:ext uri="{FF2B5EF4-FFF2-40B4-BE49-F238E27FC236}">
                <a16:creationId xmlns:a16="http://schemas.microsoft.com/office/drawing/2014/main" xmlns="" id="{0776CC8D-3AF5-9A03-8998-1B57C1D225E5}"/>
              </a:ext>
            </a:extLst>
          </p:cNvPr>
          <p:cNvSpPr txBox="1"/>
          <p:nvPr>
            <p:custDataLst>
              <p:tags r:id="rId4"/>
            </p:custDataLst>
          </p:nvPr>
        </p:nvSpPr>
        <p:spPr>
          <a:xfrm>
            <a:off x="711707" y="476359"/>
            <a:ext cx="9456368" cy="584775"/>
          </a:xfrm>
          <a:prstGeom prst="rect">
            <a:avLst/>
          </a:prstGeom>
          <a:noFill/>
        </p:spPr>
        <p:txBody>
          <a:bodyPr wrap="square" rtlCol="0" anchor="ctr" anchorCtr="0">
            <a:normAutofit fontScale="95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spcBef>
                <a:spcPct val="0"/>
              </a:spcBef>
              <a:spcAft>
                <a:spcPct val="0"/>
              </a:spcAft>
              <a:defRPr/>
            </a:pPr>
            <a:r>
              <a:rPr lang="zh-CN" altLang="en-US" sz="3200" b="1" spc="300" dirty="0">
                <a:solidFill>
                  <a:schemeClr val="accent1"/>
                </a:solidFill>
                <a:latin typeface="微软雅黑" panose="020B0503020204020204" charset="-122"/>
                <a:ea typeface="微软雅黑" panose="020B0503020204020204" charset="-122"/>
                <a:cs typeface="微软雅黑" panose="020B0503020204020204" charset="-122"/>
                <a:sym typeface="+mn-ea"/>
              </a:rPr>
              <a:t>三、化学安全</a:t>
            </a:r>
            <a:r>
              <a:rPr lang="en-US" altLang="zh-CN" sz="3200" b="1" spc="300" dirty="0" err="1">
                <a:solidFill>
                  <a:schemeClr val="accent1"/>
                </a:solidFill>
                <a:latin typeface="微软雅黑" panose="020B0503020204020204" charset="-122"/>
                <a:ea typeface="微软雅黑" panose="020B0503020204020204" charset="-122"/>
                <a:cs typeface="微软雅黑" panose="020B0503020204020204" charset="-122"/>
                <a:sym typeface="+mn-ea"/>
              </a:rPr>
              <a:t>管理</a:t>
            </a:r>
            <a:endParaRPr lang="en-US" altLang="zh-CN" sz="3200" b="1" spc="300"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4066205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椭圆 4">
            <a:extLst>
              <a:ext uri="{FF2B5EF4-FFF2-40B4-BE49-F238E27FC236}">
                <a16:creationId xmlns:a16="http://schemas.microsoft.com/office/drawing/2014/main" xmlns="" id="{995A54C6-5D9D-41FC-8845-D5329F850F3B}"/>
              </a:ext>
            </a:extLst>
          </p:cNvPr>
          <p:cNvSpPr/>
          <p:nvPr/>
        </p:nvSpPr>
        <p:spPr>
          <a:xfrm>
            <a:off x="11106500" y="5746242"/>
            <a:ext cx="1374541" cy="1374541"/>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5">
            <a:extLst>
              <a:ext uri="{FF2B5EF4-FFF2-40B4-BE49-F238E27FC236}">
                <a16:creationId xmlns:a16="http://schemas.microsoft.com/office/drawing/2014/main" xmlns="" id="{BC14F331-3603-6A87-6B1B-8D5CA14C9189}"/>
              </a:ext>
            </a:extLst>
          </p:cNvPr>
          <p:cNvSpPr/>
          <p:nvPr/>
        </p:nvSpPr>
        <p:spPr>
          <a:xfrm>
            <a:off x="11362609" y="5205220"/>
            <a:ext cx="317181" cy="317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6">
            <a:extLst>
              <a:ext uri="{FF2B5EF4-FFF2-40B4-BE49-F238E27FC236}">
                <a16:creationId xmlns:a16="http://schemas.microsoft.com/office/drawing/2014/main" xmlns="" id="{D434E122-0C94-335F-0EF9-552DACD92982}"/>
              </a:ext>
            </a:extLst>
          </p:cNvPr>
          <p:cNvSpPr/>
          <p:nvPr/>
        </p:nvSpPr>
        <p:spPr>
          <a:xfrm>
            <a:off x="10846315" y="5042868"/>
            <a:ext cx="180975" cy="180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7">
            <a:extLst>
              <a:ext uri="{FF2B5EF4-FFF2-40B4-BE49-F238E27FC236}">
                <a16:creationId xmlns:a16="http://schemas.microsoft.com/office/drawing/2014/main" xmlns="" id="{A6DD7720-4897-C957-048B-0A0C639B4092}"/>
              </a:ext>
            </a:extLst>
          </p:cNvPr>
          <p:cNvSpPr/>
          <p:nvPr/>
        </p:nvSpPr>
        <p:spPr>
          <a:xfrm flipH="1">
            <a:off x="-452387" y="5746242"/>
            <a:ext cx="1683516" cy="168351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Shape 51">
            <a:extLst>
              <a:ext uri="{FF2B5EF4-FFF2-40B4-BE49-F238E27FC236}">
                <a16:creationId xmlns:a16="http://schemas.microsoft.com/office/drawing/2014/main" xmlns="" id="{24E39A2E-2A10-B5F1-0C7B-E2C54F9A8AE3}"/>
              </a:ext>
            </a:extLst>
          </p:cNvPr>
          <p:cNvSpPr/>
          <p:nvPr>
            <p:custDataLst>
              <p:tags r:id="rId1"/>
            </p:custDataLst>
          </p:nvPr>
        </p:nvSpPr>
        <p:spPr>
          <a:xfrm flipH="1">
            <a:off x="10533210" y="410900"/>
            <a:ext cx="1146580" cy="199405"/>
          </a:xfrm>
          <a:custGeom>
            <a:avLst/>
            <a:gdLst>
              <a:gd name="connsiteX0" fmla="*/ 14288 w 2190750"/>
              <a:gd name="connsiteY0" fmla="*/ 14288 h 381000"/>
              <a:gd name="connsiteX1" fmla="*/ 447675 w 2190750"/>
              <a:gd name="connsiteY1" fmla="*/ 372428 h 381000"/>
              <a:gd name="connsiteX2" fmla="*/ 881063 w 2190750"/>
              <a:gd name="connsiteY2" fmla="*/ 14288 h 381000"/>
              <a:gd name="connsiteX3" fmla="*/ 1314450 w 2190750"/>
              <a:gd name="connsiteY3" fmla="*/ 372428 h 381000"/>
              <a:gd name="connsiteX4" fmla="*/ 1747838 w 2190750"/>
              <a:gd name="connsiteY4" fmla="*/ 14288 h 381000"/>
              <a:gd name="connsiteX5" fmla="*/ 2181225 w 2190750"/>
              <a:gd name="connsiteY5" fmla="*/ 37242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381000">
                <a:moveTo>
                  <a:pt x="14288" y="14288"/>
                </a:moveTo>
                <a:lnTo>
                  <a:pt x="447675" y="372428"/>
                </a:lnTo>
                <a:lnTo>
                  <a:pt x="881063" y="14288"/>
                </a:lnTo>
                <a:lnTo>
                  <a:pt x="1314450" y="372428"/>
                </a:lnTo>
                <a:lnTo>
                  <a:pt x="1747838" y="14288"/>
                </a:lnTo>
                <a:lnTo>
                  <a:pt x="2181225" y="372428"/>
                </a:lnTo>
              </a:path>
            </a:pathLst>
          </a:custGeom>
          <a:noFill/>
          <a:ln w="63500" cap="flat">
            <a:solidFill>
              <a:schemeClr val="accent1"/>
            </a:solidFill>
            <a:prstDash val="solid"/>
            <a:miter/>
          </a:ln>
        </p:spPr>
        <p:txBody>
          <a:bodyPr rtlCol="0" anchor="ctr"/>
          <a:lstStyle/>
          <a:p>
            <a:endParaRPr lang="en-ID">
              <a:solidFill>
                <a:schemeClr val="dk1"/>
              </a:solidFill>
              <a:latin typeface="微软雅黑" panose="020B0503020204020204" pitchFamily="34" charset="-122"/>
              <a:ea typeface="微软雅黑" panose="020B0503020204020204" pitchFamily="34" charset="-122"/>
            </a:endParaRPr>
          </a:p>
        </p:txBody>
      </p:sp>
      <p:sp>
        <p:nvSpPr>
          <p:cNvPr id="39" name="矩形 9">
            <a:extLst>
              <a:ext uri="{FF2B5EF4-FFF2-40B4-BE49-F238E27FC236}">
                <a16:creationId xmlns:a16="http://schemas.microsoft.com/office/drawing/2014/main" xmlns="" id="{6761721E-5310-5F84-3FAF-BD81A2FC87A8}"/>
              </a:ext>
            </a:extLst>
          </p:cNvPr>
          <p:cNvSpPr/>
          <p:nvPr/>
        </p:nvSpPr>
        <p:spPr>
          <a:xfrm>
            <a:off x="389371" y="365181"/>
            <a:ext cx="8255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83866" y="2564904"/>
            <a:ext cx="9532614" cy="38315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ln>
                <a:solidFill>
                  <a:schemeClr val="accent1"/>
                </a:solidFill>
              </a:ln>
              <a:noFill/>
            </a:endParaRPr>
          </a:p>
        </p:txBody>
      </p:sp>
      <p:sp>
        <p:nvSpPr>
          <p:cNvPr id="36" name="Shape3">
            <a:extLst>
              <a:ext uri="{FF2B5EF4-FFF2-40B4-BE49-F238E27FC236}">
                <a16:creationId xmlns:a16="http://schemas.microsoft.com/office/drawing/2014/main" xmlns="" id="{17F16D47-BA8A-61A4-E3C8-BD90BE126BB2}"/>
              </a:ext>
            </a:extLst>
          </p:cNvPr>
          <p:cNvSpPr/>
          <p:nvPr/>
        </p:nvSpPr>
        <p:spPr>
          <a:xfrm>
            <a:off x="872204" y="1430374"/>
            <a:ext cx="3368696" cy="1496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4" name="矩形 13"/>
          <p:cNvSpPr/>
          <p:nvPr/>
        </p:nvSpPr>
        <p:spPr>
          <a:xfrm>
            <a:off x="869689" y="1430374"/>
            <a:ext cx="3371211" cy="1496744"/>
          </a:xfrm>
          <a:prstGeom prst="rect">
            <a:avLst/>
          </a:prstGeom>
          <a:gradFill flip="none" rotWithShape="1">
            <a:gsLst>
              <a:gs pos="100000">
                <a:schemeClr val="accent1">
                  <a:alpha val="62000"/>
                </a:schemeClr>
              </a:gs>
              <a:gs pos="23000">
                <a:schemeClr val="accent1"/>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9" name="Text1">
            <a:extLst>
              <a:ext uri="{FF2B5EF4-FFF2-40B4-BE49-F238E27FC236}">
                <a16:creationId xmlns:a16="http://schemas.microsoft.com/office/drawing/2014/main" xmlns="" id="{D63DF9C3-34FF-881D-64C3-75CB328DAACF}"/>
              </a:ext>
            </a:extLst>
          </p:cNvPr>
          <p:cNvSpPr txBox="1"/>
          <p:nvPr>
            <p:custDataLst>
              <p:tags r:id="rId2"/>
            </p:custDataLst>
          </p:nvPr>
        </p:nvSpPr>
        <p:spPr>
          <a:xfrm>
            <a:off x="979097" y="2971055"/>
            <a:ext cx="8935190" cy="3122241"/>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300"/>
              </a:spcBef>
              <a:spcAft>
                <a:spcPts val="300"/>
              </a:spcAft>
            </a:pPr>
            <a:r>
              <a:rPr lang="zh-CN" altLang="en-US" sz="2000" dirty="0">
                <a:solidFill>
                  <a:schemeClr val="accent1"/>
                </a:solidFill>
                <a:latin typeface="微软雅黑" panose="020B0503020204020204" charset="-122"/>
                <a:ea typeface="微软雅黑" panose="020B0503020204020204" charset="-122"/>
              </a:rPr>
              <a:t>分类</a:t>
            </a:r>
            <a:endParaRPr lang="en-US" altLang="zh-CN" sz="2000" dirty="0">
              <a:solidFill>
                <a:schemeClr val="accent1"/>
              </a:solidFill>
              <a:latin typeface="微软雅黑" panose="020B0503020204020204" charset="-122"/>
              <a:ea typeface="微软雅黑" panose="020B0503020204020204" charset="-122"/>
            </a:endParaRPr>
          </a:p>
          <a:p>
            <a:pPr marL="285750" indent="-285750">
              <a:lnSpc>
                <a:spcPct val="150000"/>
              </a:lnSpc>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爆炸品</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在国家标准中分为</a:t>
            </a:r>
            <a:r>
              <a:rPr lang="en-US" altLang="zh-CN" sz="1400" dirty="0">
                <a:solidFill>
                  <a:schemeClr val="accent1"/>
                </a:solidFill>
                <a:latin typeface="微软雅黑" panose="020B0503020204020204" charset="-122"/>
                <a:ea typeface="微软雅黑" panose="020B0503020204020204" charset="-122"/>
              </a:rPr>
              <a:t>5</a:t>
            </a:r>
            <a:r>
              <a:rPr lang="zh-CN" altLang="en-US" sz="1400" dirty="0">
                <a:solidFill>
                  <a:schemeClr val="accent1"/>
                </a:solidFill>
                <a:latin typeface="微软雅黑" panose="020B0503020204020204" charset="-122"/>
                <a:ea typeface="微软雅黑" panose="020B0503020204020204" charset="-122"/>
              </a:rPr>
              <a:t>项：有</a:t>
            </a:r>
            <a:r>
              <a:rPr lang="en-US" altLang="zh-CN" sz="1400" dirty="0">
                <a:solidFill>
                  <a:schemeClr val="accent1"/>
                </a:solidFill>
                <a:latin typeface="微软雅黑" panose="020B0503020204020204" charset="-122"/>
                <a:ea typeface="微软雅黑" panose="020B0503020204020204" charset="-122"/>
              </a:rPr>
              <a:t>3</a:t>
            </a:r>
            <a:r>
              <a:rPr lang="zh-CN" altLang="en-US" sz="1400" dirty="0">
                <a:solidFill>
                  <a:schemeClr val="accent1"/>
                </a:solidFill>
                <a:latin typeface="微软雅黑" panose="020B0503020204020204" charset="-122"/>
                <a:ea typeface="微软雅黑" panose="020B0503020204020204" charset="-122"/>
              </a:rPr>
              <a:t>项包含危险化学品，另</a:t>
            </a:r>
            <a:r>
              <a:rPr lang="en-US" altLang="zh-CN" sz="1400" dirty="0">
                <a:solidFill>
                  <a:schemeClr val="accent1"/>
                </a:solidFill>
                <a:latin typeface="微软雅黑" panose="020B0503020204020204" charset="-122"/>
                <a:ea typeface="微软雅黑" panose="020B0503020204020204" charset="-122"/>
              </a:rPr>
              <a:t>2</a:t>
            </a:r>
            <a:r>
              <a:rPr lang="zh-CN" altLang="en-US" sz="1400" dirty="0">
                <a:solidFill>
                  <a:schemeClr val="accent1"/>
                </a:solidFill>
                <a:latin typeface="微软雅黑" panose="020B0503020204020204" charset="-122"/>
                <a:ea typeface="微软雅黑" panose="020B0503020204020204" charset="-122"/>
              </a:rPr>
              <a:t>项专指弹药。</a:t>
            </a:r>
            <a:endParaRPr lang="en-US" altLang="zh-CN" sz="1400" dirty="0">
              <a:solidFill>
                <a:schemeClr val="accent1"/>
              </a:solidFill>
              <a:latin typeface="微软雅黑" panose="020B0503020204020204" charset="-122"/>
              <a:ea typeface="微软雅黑" panose="020B0503020204020204" charset="-122"/>
            </a:endParaRPr>
          </a:p>
          <a:p>
            <a:pPr marL="285750" indent="-285750">
              <a:lnSpc>
                <a:spcPct val="150000"/>
              </a:lnSpc>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压缩气体和液化气体</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易燃气体、 不燃气体、有毒气体。</a:t>
            </a:r>
            <a:endParaRPr lang="en-US" altLang="zh-CN" sz="1400" dirty="0">
              <a:solidFill>
                <a:schemeClr val="accent1"/>
              </a:solidFill>
              <a:latin typeface="微软雅黑" panose="020B0503020204020204" charset="-122"/>
              <a:ea typeface="微软雅黑" panose="020B0503020204020204" charset="-122"/>
            </a:endParaRPr>
          </a:p>
          <a:p>
            <a:pPr marL="285750" indent="-285750">
              <a:lnSpc>
                <a:spcPct val="150000"/>
              </a:lnSpc>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易燃液体</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低闪点液体、中闪点液体、高闪点液体。</a:t>
            </a:r>
            <a:endParaRPr lang="en-US" altLang="zh-CN" sz="1400" dirty="0">
              <a:solidFill>
                <a:schemeClr val="accent1"/>
              </a:solidFill>
              <a:latin typeface="微软雅黑" panose="020B0503020204020204" charset="-122"/>
              <a:ea typeface="微软雅黑" panose="020B0503020204020204" charset="-122"/>
            </a:endParaRPr>
          </a:p>
          <a:p>
            <a:pPr marL="285750" indent="-285750">
              <a:lnSpc>
                <a:spcPct val="150000"/>
              </a:lnSpc>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易燃固体、自燃物品和遇湿易燃物品</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易引起火灾。</a:t>
            </a:r>
            <a:endParaRPr lang="en-US" altLang="zh-CN" sz="1400" dirty="0">
              <a:solidFill>
                <a:schemeClr val="accent1"/>
              </a:solidFill>
              <a:latin typeface="微软雅黑" panose="020B0503020204020204" charset="-122"/>
              <a:ea typeface="微软雅黑" panose="020B0503020204020204" charset="-122"/>
            </a:endParaRPr>
          </a:p>
          <a:p>
            <a:pPr marL="285750" indent="-285750">
              <a:lnSpc>
                <a:spcPct val="150000"/>
              </a:lnSpc>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氧化剂和有机过氧化物</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强氧化性，易引起燃烧、爆炸。</a:t>
            </a:r>
            <a:endParaRPr lang="en-US" altLang="zh-CN" sz="1400" dirty="0">
              <a:solidFill>
                <a:schemeClr val="accent1"/>
              </a:solidFill>
              <a:latin typeface="微软雅黑" panose="020B0503020204020204" charset="-122"/>
              <a:ea typeface="微软雅黑" panose="020B0503020204020204" charset="-122"/>
            </a:endParaRPr>
          </a:p>
          <a:p>
            <a:pPr marL="285750" indent="-285750">
              <a:lnSpc>
                <a:spcPct val="150000"/>
              </a:lnSpc>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毒害品</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氰化物、砷化物、化学农药等。</a:t>
            </a:r>
            <a:endParaRPr lang="en-US" altLang="zh-CN" sz="1400" dirty="0">
              <a:solidFill>
                <a:schemeClr val="accent1"/>
              </a:solidFill>
              <a:latin typeface="微软雅黑" panose="020B0503020204020204" charset="-122"/>
              <a:ea typeface="微软雅黑" panose="020B0503020204020204" charset="-122"/>
            </a:endParaRPr>
          </a:p>
          <a:p>
            <a:pPr marL="285750" indent="-285750">
              <a:lnSpc>
                <a:spcPct val="150000"/>
              </a:lnSpc>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放射性物品</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属于危险化学品，有专门的条例管理。</a:t>
            </a:r>
            <a:endParaRPr lang="en-US" altLang="zh-CN" sz="1400" dirty="0">
              <a:solidFill>
                <a:schemeClr val="accent1"/>
              </a:solidFill>
              <a:latin typeface="微软雅黑" panose="020B0503020204020204" charset="-122"/>
              <a:ea typeface="微软雅黑" panose="020B0503020204020204" charset="-122"/>
            </a:endParaRPr>
          </a:p>
          <a:p>
            <a:pPr marL="285750" indent="-285750">
              <a:lnSpc>
                <a:spcPct val="150000"/>
              </a:lnSpc>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腐蚀品</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酸性腐蚀品、碱性腐蚀品、其它腐蚀品。</a:t>
            </a:r>
            <a:endParaRPr lang="en-US" altLang="zh-CN" sz="1400" dirty="0">
              <a:solidFill>
                <a:schemeClr val="accent1"/>
              </a:solidFill>
              <a:latin typeface="微软雅黑" panose="020B0503020204020204" charset="-122"/>
              <a:ea typeface="微软雅黑" panose="020B0503020204020204" charset="-122"/>
            </a:endParaRPr>
          </a:p>
        </p:txBody>
      </p:sp>
      <p:sp>
        <p:nvSpPr>
          <p:cNvPr id="3" name="Text4">
            <a:extLst>
              <a:ext uri="{FF2B5EF4-FFF2-40B4-BE49-F238E27FC236}">
                <a16:creationId xmlns:a16="http://schemas.microsoft.com/office/drawing/2014/main" xmlns="" id="{51E1A1F9-98E0-901A-CB7A-21142E713292}"/>
              </a:ext>
            </a:extLst>
          </p:cNvPr>
          <p:cNvSpPr txBox="1"/>
          <p:nvPr>
            <p:custDataLst>
              <p:tags r:id="rId3"/>
            </p:custDataLst>
          </p:nvPr>
        </p:nvSpPr>
        <p:spPr>
          <a:xfrm>
            <a:off x="978487" y="1946693"/>
            <a:ext cx="3153614" cy="464107"/>
          </a:xfrm>
          <a:prstGeom prst="rect">
            <a:avLst/>
          </a:prstGeom>
          <a:noFill/>
        </p:spPr>
        <p:txBody>
          <a:bodyPr wrap="square" rtlCol="0" anchor="ctr" anchorCtr="0">
            <a:normAutofit fontScale="95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gradFill flip="none" rotWithShape="1">
                  <a:gsLst>
                    <a:gs pos="100000">
                      <a:schemeClr val="accent1">
                        <a:lumMod val="33000"/>
                        <a:lumOff val="67000"/>
                      </a:schemeClr>
                    </a:gs>
                    <a:gs pos="26000">
                      <a:schemeClr val="accent1">
                        <a:lumMod val="3000"/>
                        <a:lumOff val="97000"/>
                      </a:schemeClr>
                    </a:gs>
                  </a:gsLst>
                  <a:lin ang="2700000" scaled="1"/>
                </a:gradFill>
                <a:effectLst>
                  <a:outerShdw blurRad="609600" dist="88900" dir="2700000" sx="98000" sy="98000" algn="tl" rotWithShape="0">
                    <a:schemeClr val="accent1">
                      <a:lumMod val="75000"/>
                      <a:alpha val="40000"/>
                    </a:schemeClr>
                  </a:outerShdw>
                </a:effectLst>
                <a:latin typeface="微软雅黑" panose="020B0503020204020204" pitchFamily="34" charset="-122"/>
                <a:ea typeface="微软雅黑" panose="020B0503020204020204" pitchFamily="34" charset="-122"/>
              </a:rPr>
              <a:t>危险化学品</a:t>
            </a:r>
          </a:p>
        </p:txBody>
      </p:sp>
      <p:sp>
        <p:nvSpPr>
          <p:cNvPr id="17" name="Text7">
            <a:extLst>
              <a:ext uri="{FF2B5EF4-FFF2-40B4-BE49-F238E27FC236}">
                <a16:creationId xmlns:a16="http://schemas.microsoft.com/office/drawing/2014/main" xmlns="" id="{0776CC8D-3AF5-9A03-8998-1B57C1D225E5}"/>
              </a:ext>
            </a:extLst>
          </p:cNvPr>
          <p:cNvSpPr txBox="1"/>
          <p:nvPr>
            <p:custDataLst>
              <p:tags r:id="rId4"/>
            </p:custDataLst>
          </p:nvPr>
        </p:nvSpPr>
        <p:spPr>
          <a:xfrm>
            <a:off x="711707" y="476359"/>
            <a:ext cx="9456368" cy="584775"/>
          </a:xfrm>
          <a:prstGeom prst="rect">
            <a:avLst/>
          </a:prstGeom>
          <a:noFill/>
        </p:spPr>
        <p:txBody>
          <a:bodyPr wrap="square" rtlCol="0" anchor="ctr" anchorCtr="0">
            <a:normAutofit fontScale="95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spcBef>
                <a:spcPct val="0"/>
              </a:spcBef>
              <a:spcAft>
                <a:spcPct val="0"/>
              </a:spcAft>
              <a:defRPr/>
            </a:pPr>
            <a:r>
              <a:rPr lang="zh-CN" altLang="en-US" sz="3200" b="1" spc="300" dirty="0">
                <a:solidFill>
                  <a:schemeClr val="accent1"/>
                </a:solidFill>
                <a:latin typeface="微软雅黑" panose="020B0503020204020204" charset="-122"/>
                <a:ea typeface="微软雅黑" panose="020B0503020204020204" charset="-122"/>
                <a:cs typeface="微软雅黑" panose="020B0503020204020204" charset="-122"/>
                <a:sym typeface="+mn-ea"/>
              </a:rPr>
              <a:t>三、化学安全</a:t>
            </a:r>
            <a:r>
              <a:rPr lang="en-US" altLang="zh-CN" sz="3200" b="1" spc="300" dirty="0" err="1">
                <a:solidFill>
                  <a:schemeClr val="accent1"/>
                </a:solidFill>
                <a:latin typeface="微软雅黑" panose="020B0503020204020204" charset="-122"/>
                <a:ea typeface="微软雅黑" panose="020B0503020204020204" charset="-122"/>
                <a:cs typeface="微软雅黑" panose="020B0503020204020204" charset="-122"/>
                <a:sym typeface="+mn-ea"/>
              </a:rPr>
              <a:t>管理</a:t>
            </a:r>
            <a:endParaRPr lang="en-US" altLang="zh-CN" sz="3200" b="1" spc="300"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3002370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椭圆 4">
            <a:extLst>
              <a:ext uri="{FF2B5EF4-FFF2-40B4-BE49-F238E27FC236}">
                <a16:creationId xmlns:a16="http://schemas.microsoft.com/office/drawing/2014/main" xmlns="" id="{995A54C6-5D9D-41FC-8845-D5329F850F3B}"/>
              </a:ext>
            </a:extLst>
          </p:cNvPr>
          <p:cNvSpPr/>
          <p:nvPr/>
        </p:nvSpPr>
        <p:spPr>
          <a:xfrm>
            <a:off x="11106500" y="5746242"/>
            <a:ext cx="1374541" cy="1374541"/>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5">
            <a:extLst>
              <a:ext uri="{FF2B5EF4-FFF2-40B4-BE49-F238E27FC236}">
                <a16:creationId xmlns:a16="http://schemas.microsoft.com/office/drawing/2014/main" xmlns="" id="{BC14F331-3603-6A87-6B1B-8D5CA14C9189}"/>
              </a:ext>
            </a:extLst>
          </p:cNvPr>
          <p:cNvSpPr/>
          <p:nvPr/>
        </p:nvSpPr>
        <p:spPr>
          <a:xfrm>
            <a:off x="11362609" y="5205220"/>
            <a:ext cx="317181" cy="317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6">
            <a:extLst>
              <a:ext uri="{FF2B5EF4-FFF2-40B4-BE49-F238E27FC236}">
                <a16:creationId xmlns:a16="http://schemas.microsoft.com/office/drawing/2014/main" xmlns="" id="{D434E122-0C94-335F-0EF9-552DACD92982}"/>
              </a:ext>
            </a:extLst>
          </p:cNvPr>
          <p:cNvSpPr/>
          <p:nvPr/>
        </p:nvSpPr>
        <p:spPr>
          <a:xfrm>
            <a:off x="10846315" y="5042868"/>
            <a:ext cx="180975" cy="180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7">
            <a:extLst>
              <a:ext uri="{FF2B5EF4-FFF2-40B4-BE49-F238E27FC236}">
                <a16:creationId xmlns:a16="http://schemas.microsoft.com/office/drawing/2014/main" xmlns="" id="{A6DD7720-4897-C957-048B-0A0C639B4092}"/>
              </a:ext>
            </a:extLst>
          </p:cNvPr>
          <p:cNvSpPr/>
          <p:nvPr/>
        </p:nvSpPr>
        <p:spPr>
          <a:xfrm flipH="1">
            <a:off x="-452387" y="5746242"/>
            <a:ext cx="1683516" cy="168351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Shape 51">
            <a:extLst>
              <a:ext uri="{FF2B5EF4-FFF2-40B4-BE49-F238E27FC236}">
                <a16:creationId xmlns:a16="http://schemas.microsoft.com/office/drawing/2014/main" xmlns="" id="{24E39A2E-2A10-B5F1-0C7B-E2C54F9A8AE3}"/>
              </a:ext>
            </a:extLst>
          </p:cNvPr>
          <p:cNvSpPr/>
          <p:nvPr>
            <p:custDataLst>
              <p:tags r:id="rId1"/>
            </p:custDataLst>
          </p:nvPr>
        </p:nvSpPr>
        <p:spPr>
          <a:xfrm flipH="1">
            <a:off x="10533210" y="410900"/>
            <a:ext cx="1146580" cy="199405"/>
          </a:xfrm>
          <a:custGeom>
            <a:avLst/>
            <a:gdLst>
              <a:gd name="connsiteX0" fmla="*/ 14288 w 2190750"/>
              <a:gd name="connsiteY0" fmla="*/ 14288 h 381000"/>
              <a:gd name="connsiteX1" fmla="*/ 447675 w 2190750"/>
              <a:gd name="connsiteY1" fmla="*/ 372428 h 381000"/>
              <a:gd name="connsiteX2" fmla="*/ 881063 w 2190750"/>
              <a:gd name="connsiteY2" fmla="*/ 14288 h 381000"/>
              <a:gd name="connsiteX3" fmla="*/ 1314450 w 2190750"/>
              <a:gd name="connsiteY3" fmla="*/ 372428 h 381000"/>
              <a:gd name="connsiteX4" fmla="*/ 1747838 w 2190750"/>
              <a:gd name="connsiteY4" fmla="*/ 14288 h 381000"/>
              <a:gd name="connsiteX5" fmla="*/ 2181225 w 2190750"/>
              <a:gd name="connsiteY5" fmla="*/ 37242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381000">
                <a:moveTo>
                  <a:pt x="14288" y="14288"/>
                </a:moveTo>
                <a:lnTo>
                  <a:pt x="447675" y="372428"/>
                </a:lnTo>
                <a:lnTo>
                  <a:pt x="881063" y="14288"/>
                </a:lnTo>
                <a:lnTo>
                  <a:pt x="1314450" y="372428"/>
                </a:lnTo>
                <a:lnTo>
                  <a:pt x="1747838" y="14288"/>
                </a:lnTo>
                <a:lnTo>
                  <a:pt x="2181225" y="372428"/>
                </a:lnTo>
              </a:path>
            </a:pathLst>
          </a:custGeom>
          <a:noFill/>
          <a:ln w="63500" cap="flat">
            <a:solidFill>
              <a:schemeClr val="accent1"/>
            </a:solidFill>
            <a:prstDash val="solid"/>
            <a:miter/>
          </a:ln>
        </p:spPr>
        <p:txBody>
          <a:bodyPr rtlCol="0" anchor="ctr"/>
          <a:lstStyle/>
          <a:p>
            <a:endParaRPr lang="en-ID">
              <a:solidFill>
                <a:schemeClr val="dk1"/>
              </a:solidFill>
              <a:latin typeface="微软雅黑" panose="020B0503020204020204" pitchFamily="34" charset="-122"/>
              <a:ea typeface="微软雅黑" panose="020B0503020204020204" pitchFamily="34" charset="-122"/>
            </a:endParaRPr>
          </a:p>
        </p:txBody>
      </p:sp>
      <p:sp>
        <p:nvSpPr>
          <p:cNvPr id="39" name="矩形 9">
            <a:extLst>
              <a:ext uri="{FF2B5EF4-FFF2-40B4-BE49-F238E27FC236}">
                <a16:creationId xmlns:a16="http://schemas.microsoft.com/office/drawing/2014/main" xmlns="" id="{6761721E-5310-5F84-3FAF-BD81A2FC87A8}"/>
              </a:ext>
            </a:extLst>
          </p:cNvPr>
          <p:cNvSpPr/>
          <p:nvPr/>
        </p:nvSpPr>
        <p:spPr>
          <a:xfrm>
            <a:off x="389371" y="365181"/>
            <a:ext cx="8255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77234" y="1715207"/>
            <a:ext cx="9532614" cy="42340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ln>
                <a:solidFill>
                  <a:schemeClr val="accent1"/>
                </a:solidFill>
              </a:ln>
              <a:noFill/>
            </a:endParaRPr>
          </a:p>
        </p:txBody>
      </p:sp>
      <p:sp>
        <p:nvSpPr>
          <p:cNvPr id="19" name="Text1">
            <a:extLst>
              <a:ext uri="{FF2B5EF4-FFF2-40B4-BE49-F238E27FC236}">
                <a16:creationId xmlns:a16="http://schemas.microsoft.com/office/drawing/2014/main" xmlns="" id="{D63DF9C3-34FF-881D-64C3-75CB328DAACF}"/>
              </a:ext>
            </a:extLst>
          </p:cNvPr>
          <p:cNvSpPr txBox="1"/>
          <p:nvPr>
            <p:custDataLst>
              <p:tags r:id="rId2"/>
            </p:custDataLst>
          </p:nvPr>
        </p:nvSpPr>
        <p:spPr>
          <a:xfrm>
            <a:off x="1199206" y="1969167"/>
            <a:ext cx="8935190" cy="3553233"/>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300"/>
              </a:spcBef>
              <a:spcAft>
                <a:spcPts val="300"/>
              </a:spcAft>
            </a:pPr>
            <a:r>
              <a:rPr lang="zh-CN" altLang="en-US" sz="2000" dirty="0">
                <a:solidFill>
                  <a:schemeClr val="accent1"/>
                </a:solidFill>
                <a:latin typeface="微软雅黑" panose="020B0503020204020204" charset="-122"/>
                <a:ea typeface="微软雅黑" panose="020B0503020204020204" charset="-122"/>
              </a:rPr>
              <a:t>危险化学品管理</a:t>
            </a:r>
            <a:endParaRPr lang="en-US" altLang="zh-CN" sz="2000" dirty="0">
              <a:solidFill>
                <a:schemeClr val="accent1"/>
              </a:solidFill>
              <a:latin typeface="微软雅黑" panose="020B0503020204020204" charset="-122"/>
              <a:ea typeface="微软雅黑" panose="020B0503020204020204" charset="-122"/>
            </a:endParaRPr>
          </a:p>
          <a:p>
            <a:pPr marL="285750" indent="-285750">
              <a:lnSpc>
                <a:spcPct val="150000"/>
              </a:lnSpc>
              <a:spcBef>
                <a:spcPts val="300"/>
              </a:spcBef>
              <a:spcAft>
                <a:spcPts val="300"/>
              </a:spcAft>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对危险化学品建立动态管理台账，实验室设置专用存放空间并科学有序存放，存放的危险化学品总量符合规定要求，并按照化学试剂性质分类规范存放，化学品（含配制试剂）标签应完整清晰。</a:t>
            </a:r>
            <a:endParaRPr lang="en-US" altLang="zh-CN" sz="1400" dirty="0">
              <a:solidFill>
                <a:schemeClr val="accent1"/>
              </a:solidFill>
              <a:latin typeface="微软雅黑" panose="020B0503020204020204" charset="-122"/>
              <a:ea typeface="微软雅黑" panose="020B0503020204020204" charset="-122"/>
            </a:endParaRPr>
          </a:p>
          <a:p>
            <a:pPr marL="285750" indent="-285750">
              <a:lnSpc>
                <a:spcPct val="150000"/>
              </a:lnSpc>
              <a:spcBef>
                <a:spcPts val="300"/>
              </a:spcBef>
              <a:spcAft>
                <a:spcPts val="300"/>
              </a:spcAft>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剧毒化学品执行“五双”管理（即双人验收、双人保管、双人发货、双把锁、双本账），单独存放、不得与易燃、易爆、腐蚀性物品等一起存放，有专人管理并做好贮存、领取、发放情况登记，登记资料至少保存 </a:t>
            </a:r>
            <a:r>
              <a:rPr lang="en-US" altLang="zh-CN" sz="1400" dirty="0">
                <a:solidFill>
                  <a:schemeClr val="accent1"/>
                </a:solidFill>
                <a:latin typeface="微软雅黑" panose="020B0503020204020204" charset="-122"/>
                <a:ea typeface="微软雅黑" panose="020B0503020204020204" charset="-122"/>
              </a:rPr>
              <a:t>1 </a:t>
            </a:r>
            <a:r>
              <a:rPr lang="zh-CN" altLang="en-US" sz="1400" dirty="0">
                <a:solidFill>
                  <a:schemeClr val="accent1"/>
                </a:solidFill>
                <a:latin typeface="微软雅黑" panose="020B0503020204020204" charset="-122"/>
                <a:ea typeface="微软雅黑" panose="020B0503020204020204" charset="-122"/>
              </a:rPr>
              <a:t>年，防盗等技防措施符合管制要求；易制毒化学品应设置专用存储区或者专柜储存并有防盗措施，其中第一类易制毒化学品、药品类易制毒化学品实行双人双锁管理，账册保存期限不少于 </a:t>
            </a:r>
            <a:r>
              <a:rPr lang="en-US" altLang="zh-CN" sz="1400" dirty="0">
                <a:solidFill>
                  <a:schemeClr val="accent1"/>
                </a:solidFill>
                <a:latin typeface="微软雅黑" panose="020B0503020204020204" charset="-122"/>
                <a:ea typeface="微软雅黑" panose="020B0503020204020204" charset="-122"/>
              </a:rPr>
              <a:t>2 </a:t>
            </a:r>
            <a:r>
              <a:rPr lang="zh-CN" altLang="en-US" sz="1400" dirty="0">
                <a:solidFill>
                  <a:schemeClr val="accent1"/>
                </a:solidFill>
                <a:latin typeface="微软雅黑" panose="020B0503020204020204" charset="-122"/>
                <a:ea typeface="微软雅黑" panose="020B0503020204020204" charset="-122"/>
              </a:rPr>
              <a:t>年；易制爆化学品存量合规，设立专用存储区或者专柜储存并有防盗与防爆措施，符合双人双锁管理要求；麻醉药品和第一类精神药品应当有专用账册，设立专用存储区或者专柜储存，专用存储区与专柜的防盗等技防措施符合管制要求，实行双人双锁管理；爆炸品单独隔离、限量存储，使用、销毁按照公安部门要求执行。</a:t>
            </a:r>
            <a:endParaRPr lang="en-US" altLang="zh-CN" sz="1400" dirty="0">
              <a:solidFill>
                <a:schemeClr val="accent1"/>
              </a:solidFill>
              <a:latin typeface="微软雅黑" panose="020B0503020204020204" charset="-122"/>
              <a:ea typeface="微软雅黑" panose="020B0503020204020204" charset="-122"/>
            </a:endParaRPr>
          </a:p>
        </p:txBody>
      </p:sp>
      <p:sp>
        <p:nvSpPr>
          <p:cNvPr id="17" name="Text7">
            <a:extLst>
              <a:ext uri="{FF2B5EF4-FFF2-40B4-BE49-F238E27FC236}">
                <a16:creationId xmlns:a16="http://schemas.microsoft.com/office/drawing/2014/main" xmlns="" id="{0776CC8D-3AF5-9A03-8998-1B57C1D225E5}"/>
              </a:ext>
            </a:extLst>
          </p:cNvPr>
          <p:cNvSpPr txBox="1"/>
          <p:nvPr>
            <p:custDataLst>
              <p:tags r:id="rId3"/>
            </p:custDataLst>
          </p:nvPr>
        </p:nvSpPr>
        <p:spPr>
          <a:xfrm>
            <a:off x="711707" y="476359"/>
            <a:ext cx="9456368" cy="584775"/>
          </a:xfrm>
          <a:prstGeom prst="rect">
            <a:avLst/>
          </a:prstGeom>
          <a:noFill/>
        </p:spPr>
        <p:txBody>
          <a:bodyPr wrap="square" rtlCol="0" anchor="ctr" anchorCtr="0">
            <a:normAutofit fontScale="95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spcBef>
                <a:spcPct val="0"/>
              </a:spcBef>
              <a:spcAft>
                <a:spcPct val="0"/>
              </a:spcAft>
              <a:defRPr/>
            </a:pPr>
            <a:r>
              <a:rPr lang="zh-CN" altLang="en-US" sz="3200" b="1" spc="300" dirty="0">
                <a:solidFill>
                  <a:schemeClr val="accent1"/>
                </a:solidFill>
                <a:latin typeface="微软雅黑" panose="020B0503020204020204" charset="-122"/>
                <a:ea typeface="微软雅黑" panose="020B0503020204020204" charset="-122"/>
                <a:cs typeface="微软雅黑" panose="020B0503020204020204" charset="-122"/>
                <a:sym typeface="+mn-ea"/>
              </a:rPr>
              <a:t>三、化学安全</a:t>
            </a:r>
            <a:r>
              <a:rPr lang="en-US" altLang="zh-CN" sz="3200" b="1" spc="300" dirty="0" err="1">
                <a:solidFill>
                  <a:schemeClr val="accent1"/>
                </a:solidFill>
                <a:latin typeface="微软雅黑" panose="020B0503020204020204" charset="-122"/>
                <a:ea typeface="微软雅黑" panose="020B0503020204020204" charset="-122"/>
                <a:cs typeface="微软雅黑" panose="020B0503020204020204" charset="-122"/>
                <a:sym typeface="+mn-ea"/>
              </a:rPr>
              <a:t>管理</a:t>
            </a:r>
            <a:endParaRPr lang="en-US" altLang="zh-CN" sz="3200" b="1" spc="300"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1796383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chapter_3">
    <p:spTree>
      <p:nvGrpSpPr>
        <p:cNvPr id="1" name=""/>
        <p:cNvGrpSpPr/>
        <p:nvPr/>
      </p:nvGrpSpPr>
      <p:grpSpPr>
        <a:xfrm>
          <a:off x="0" y="0"/>
          <a:ext cx="0" cy="0"/>
          <a:chOff x="0" y="0"/>
          <a:chExt cx="0" cy="0"/>
        </a:xfrm>
      </p:grpSpPr>
      <p:sp>
        <p:nvSpPr>
          <p:cNvPr id="498" name="Freeform 4"/>
          <p:cNvSpPr/>
          <p:nvPr/>
        </p:nvSpPr>
        <p:spPr>
          <a:xfrm>
            <a:off x="642324" y="2496678"/>
            <a:ext cx="10898516" cy="3568770"/>
          </a:xfrm>
          <a:custGeom>
            <a:avLst/>
            <a:gdLst/>
            <a:ahLst/>
            <a:cxnLst/>
            <a:rect l="l" t="t" r="r" b="b"/>
            <a:pathLst>
              <a:path w="19298920" h="6319520">
                <a:moveTo>
                  <a:pt x="50800" y="0"/>
                </a:moveTo>
                <a:lnTo>
                  <a:pt x="19248120" y="0"/>
                </a:lnTo>
                <a:cubicBezTo>
                  <a:pt x="19276186" y="0"/>
                  <a:pt x="19298920" y="22733"/>
                  <a:pt x="19298920" y="50800"/>
                </a:cubicBezTo>
                <a:lnTo>
                  <a:pt x="19298920" y="6268720"/>
                </a:lnTo>
                <a:cubicBezTo>
                  <a:pt x="19298920" y="6296787"/>
                  <a:pt x="19276186" y="6319520"/>
                  <a:pt x="19248120" y="6319520"/>
                </a:cubicBezTo>
                <a:lnTo>
                  <a:pt x="50800" y="6319520"/>
                </a:lnTo>
                <a:cubicBezTo>
                  <a:pt x="22733" y="6319520"/>
                  <a:pt x="0" y="6296787"/>
                  <a:pt x="0" y="6268720"/>
                </a:cubicBezTo>
                <a:lnTo>
                  <a:pt x="0" y="50800"/>
                </a:lnTo>
                <a:cubicBezTo>
                  <a:pt x="0" y="22733"/>
                  <a:pt x="22733" y="0"/>
                  <a:pt x="50800" y="0"/>
                </a:cubicBezTo>
                <a:moveTo>
                  <a:pt x="50800" y="101600"/>
                </a:moveTo>
                <a:lnTo>
                  <a:pt x="50800" y="50800"/>
                </a:lnTo>
                <a:lnTo>
                  <a:pt x="101600" y="50800"/>
                </a:lnTo>
                <a:lnTo>
                  <a:pt x="101600" y="6268720"/>
                </a:lnTo>
                <a:lnTo>
                  <a:pt x="50800" y="6268720"/>
                </a:lnTo>
                <a:lnTo>
                  <a:pt x="50800" y="6217920"/>
                </a:lnTo>
                <a:lnTo>
                  <a:pt x="19248120" y="6217920"/>
                </a:lnTo>
                <a:lnTo>
                  <a:pt x="19248120" y="6268720"/>
                </a:lnTo>
                <a:lnTo>
                  <a:pt x="19197320" y="6268720"/>
                </a:lnTo>
                <a:lnTo>
                  <a:pt x="19197320" y="50800"/>
                </a:lnTo>
                <a:lnTo>
                  <a:pt x="19248120" y="50800"/>
                </a:lnTo>
                <a:lnTo>
                  <a:pt x="19248120" y="101600"/>
                </a:lnTo>
                <a:lnTo>
                  <a:pt x="50800" y="101600"/>
                </a:lnTo>
                <a:close/>
              </a:path>
            </a:pathLst>
          </a:custGeom>
          <a:solidFill>
            <a:schemeClr val="accent1"/>
          </a:solidFill>
          <a:ln>
            <a:solidFill>
              <a:schemeClr val="accent2"/>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pic>
        <p:nvPicPr>
          <p:cNvPr id="6" name="装饰"/>
          <p:cNvPicPr>
            <a:picLocks noChangeAspect="1"/>
          </p:cNvPicPr>
          <p:nvPr/>
        </p:nvPicPr>
        <p:blipFill>
          <a:blip r:embed="rId2"/>
          <a:stretch>
            <a:fillRect/>
          </a:stretch>
        </p:blipFill>
        <p:spPr>
          <a:xfrm>
            <a:off x="10049885" y="4204496"/>
            <a:ext cx="2773404" cy="2862988"/>
          </a:xfrm>
          <a:prstGeom prst="rect">
            <a:avLst/>
          </a:prstGeom>
        </p:spPr>
      </p:pic>
      <p:grpSp>
        <p:nvGrpSpPr>
          <p:cNvPr id="17" name="组合 16">
            <a:extLst>
              <a:ext uri="{FF2B5EF4-FFF2-40B4-BE49-F238E27FC236}">
                <a16:creationId xmlns:a16="http://schemas.microsoft.com/office/drawing/2014/main" xmlns="" id="{3067FDAF-454B-4ABD-FB36-5EE97AC0726F}"/>
              </a:ext>
            </a:extLst>
          </p:cNvPr>
          <p:cNvGrpSpPr/>
          <p:nvPr/>
        </p:nvGrpSpPr>
        <p:grpSpPr>
          <a:xfrm>
            <a:off x="9150516" y="-3545045"/>
            <a:ext cx="5444200" cy="6309907"/>
            <a:chOff x="9150516" y="-3545045"/>
            <a:chExt cx="5444200" cy="6309907"/>
          </a:xfrm>
        </p:grpSpPr>
        <p:sp>
          <p:nvSpPr>
            <p:cNvPr id="15" name="任意多边形: 形状 14">
              <a:extLst>
                <a:ext uri="{FF2B5EF4-FFF2-40B4-BE49-F238E27FC236}">
                  <a16:creationId xmlns:a16="http://schemas.microsoft.com/office/drawing/2014/main" xmlns="" id="{364E6631-8A07-CD23-5A50-CA67A4E57518}"/>
                </a:ext>
              </a:extLst>
            </p:cNvPr>
            <p:cNvSpPr/>
            <p:nvPr/>
          </p:nvSpPr>
          <p:spPr bwMode="auto">
            <a:xfrm rot="12503719">
              <a:off x="10949698" y="-3021302"/>
              <a:ext cx="2183406" cy="3737545"/>
            </a:xfrm>
            <a:custGeom>
              <a:avLst/>
              <a:gdLst>
                <a:gd name="connsiteX0" fmla="*/ 757435 w 2183406"/>
                <a:gd name="connsiteY0" fmla="*/ 3737545 h 3737545"/>
                <a:gd name="connsiteX1" fmla="*/ 757435 w 2183406"/>
                <a:gd name="connsiteY1" fmla="*/ 2914376 h 3737545"/>
                <a:gd name="connsiteX2" fmla="*/ 741294 w 2183406"/>
                <a:gd name="connsiteY2" fmla="*/ 2795279 h 3737545"/>
                <a:gd name="connsiteX3" fmla="*/ 883332 w 2183406"/>
                <a:gd name="connsiteY3" fmla="*/ 2049173 h 3737545"/>
                <a:gd name="connsiteX4" fmla="*/ 885697 w 2183406"/>
                <a:gd name="connsiteY4" fmla="*/ 2037255 h 3737545"/>
                <a:gd name="connsiteX5" fmla="*/ 879220 w 2183406"/>
                <a:gd name="connsiteY5" fmla="*/ 2015625 h 3737545"/>
                <a:gd name="connsiteX6" fmla="*/ 876702 w 2183406"/>
                <a:gd name="connsiteY6" fmla="*/ 2007258 h 3737545"/>
                <a:gd name="connsiteX7" fmla="*/ 669900 w 2183406"/>
                <a:gd name="connsiteY7" fmla="*/ 1310149 h 3737545"/>
                <a:gd name="connsiteX8" fmla="*/ 666462 w 2183406"/>
                <a:gd name="connsiteY8" fmla="*/ 1299097 h 3737545"/>
                <a:gd name="connsiteX9" fmla="*/ 659906 w 2183406"/>
                <a:gd name="connsiteY9" fmla="*/ 1359119 h 3737545"/>
                <a:gd name="connsiteX10" fmla="*/ 333187 w 2183406"/>
                <a:gd name="connsiteY10" fmla="*/ 1719716 h 3737545"/>
                <a:gd name="connsiteX11" fmla="*/ 0 w 2183406"/>
                <a:gd name="connsiteY11" fmla="*/ 1761727 h 3737545"/>
                <a:gd name="connsiteX12" fmla="*/ 562861 w 2183406"/>
                <a:gd name="connsiteY12" fmla="*/ 1170068 h 3737545"/>
                <a:gd name="connsiteX13" fmla="*/ 624522 w 2183406"/>
                <a:gd name="connsiteY13" fmla="*/ 1164265 h 3737545"/>
                <a:gd name="connsiteX14" fmla="*/ 615724 w 2183406"/>
                <a:gd name="connsiteY14" fmla="*/ 1135982 h 3737545"/>
                <a:gd name="connsiteX15" fmla="*/ 576191 w 2183406"/>
                <a:gd name="connsiteY15" fmla="*/ 1008887 h 3737545"/>
                <a:gd name="connsiteX16" fmla="*/ 485715 w 2183406"/>
                <a:gd name="connsiteY16" fmla="*/ 781188 h 3737545"/>
                <a:gd name="connsiteX17" fmla="*/ 324150 w 2183406"/>
                <a:gd name="connsiteY17" fmla="*/ 283754 h 3737545"/>
                <a:gd name="connsiteX18" fmla="*/ 265987 w 2183406"/>
                <a:gd name="connsiteY18" fmla="*/ 63061 h 3737545"/>
                <a:gd name="connsiteX19" fmla="*/ 330613 w 2183406"/>
                <a:gd name="connsiteY19" fmla="*/ 3509 h 3737545"/>
                <a:gd name="connsiteX20" fmla="*/ 337075 w 2183406"/>
                <a:gd name="connsiteY20" fmla="*/ 6 h 3737545"/>
                <a:gd name="connsiteX21" fmla="*/ 346769 w 2183406"/>
                <a:gd name="connsiteY21" fmla="*/ 161147 h 3737545"/>
                <a:gd name="connsiteX22" fmla="*/ 485715 w 2183406"/>
                <a:gd name="connsiteY22" fmla="*/ 658581 h 3737545"/>
                <a:gd name="connsiteX23" fmla="*/ 563267 w 2183406"/>
                <a:gd name="connsiteY23" fmla="*/ 833733 h 3737545"/>
                <a:gd name="connsiteX24" fmla="*/ 595579 w 2183406"/>
                <a:gd name="connsiteY24" fmla="*/ 963347 h 3737545"/>
                <a:gd name="connsiteX25" fmla="*/ 744219 w 2183406"/>
                <a:gd name="connsiteY25" fmla="*/ 1418744 h 3737545"/>
                <a:gd name="connsiteX26" fmla="*/ 884326 w 2183406"/>
                <a:gd name="connsiteY26" fmla="*/ 1846063 h 3737545"/>
                <a:gd name="connsiteX27" fmla="*/ 908783 w 2183406"/>
                <a:gd name="connsiteY27" fmla="*/ 1920655 h 3737545"/>
                <a:gd name="connsiteX28" fmla="*/ 909377 w 2183406"/>
                <a:gd name="connsiteY28" fmla="*/ 1917652 h 3737545"/>
                <a:gd name="connsiteX29" fmla="*/ 928913 w 2183406"/>
                <a:gd name="connsiteY29" fmla="*/ 1818582 h 3737545"/>
                <a:gd name="connsiteX30" fmla="*/ 945578 w 2183406"/>
                <a:gd name="connsiteY30" fmla="*/ 1733591 h 3737545"/>
                <a:gd name="connsiteX31" fmla="*/ 937761 w 2183406"/>
                <a:gd name="connsiteY31" fmla="*/ 1731408 h 3737545"/>
                <a:gd name="connsiteX32" fmla="*/ 934425 w 2183406"/>
                <a:gd name="connsiteY32" fmla="*/ 1730476 h 3737545"/>
                <a:gd name="connsiteX33" fmla="*/ 940354 w 2183406"/>
                <a:gd name="connsiteY33" fmla="*/ 1725079 h 3737545"/>
                <a:gd name="connsiteX34" fmla="*/ 948515 w 2183406"/>
                <a:gd name="connsiteY34" fmla="*/ 1718604 h 3737545"/>
                <a:gd name="connsiteX35" fmla="*/ 964556 w 2183406"/>
                <a:gd name="connsiteY35" fmla="*/ 1635838 h 3737545"/>
                <a:gd name="connsiteX36" fmla="*/ 973718 w 2183406"/>
                <a:gd name="connsiteY36" fmla="*/ 1586797 h 3737545"/>
                <a:gd name="connsiteX37" fmla="*/ 983403 w 2183406"/>
                <a:gd name="connsiteY37" fmla="*/ 1460694 h 3737545"/>
                <a:gd name="connsiteX38" fmla="*/ 1041509 w 2183406"/>
                <a:gd name="connsiteY38" fmla="*/ 1275043 h 3737545"/>
                <a:gd name="connsiteX39" fmla="*/ 1112528 w 2183406"/>
                <a:gd name="connsiteY39" fmla="*/ 781142 h 3737545"/>
                <a:gd name="connsiteX40" fmla="*/ 1086703 w 2183406"/>
                <a:gd name="connsiteY40" fmla="*/ 630519 h 3737545"/>
                <a:gd name="connsiteX41" fmla="*/ 1096387 w 2183406"/>
                <a:gd name="connsiteY41" fmla="*/ 630519 h 3737545"/>
                <a:gd name="connsiteX42" fmla="*/ 1190003 w 2183406"/>
                <a:gd name="connsiteY42" fmla="*/ 669050 h 3737545"/>
                <a:gd name="connsiteX43" fmla="*/ 1167406 w 2183406"/>
                <a:gd name="connsiteY43" fmla="*/ 889730 h 3737545"/>
                <a:gd name="connsiteX44" fmla="*/ 1073790 w 2183406"/>
                <a:gd name="connsiteY44" fmla="*/ 1394140 h 3737545"/>
                <a:gd name="connsiteX45" fmla="*/ 1009228 w 2183406"/>
                <a:gd name="connsiteY45" fmla="*/ 1625328 h 3737545"/>
                <a:gd name="connsiteX46" fmla="*/ 1002772 w 2183406"/>
                <a:gd name="connsiteY46" fmla="*/ 1663421 h 3737545"/>
                <a:gd name="connsiteX47" fmla="*/ 999989 w 2183406"/>
                <a:gd name="connsiteY47" fmla="*/ 1679839 h 3737545"/>
                <a:gd name="connsiteX48" fmla="*/ 1006267 w 2183406"/>
                <a:gd name="connsiteY48" fmla="*/ 1675216 h 3737545"/>
                <a:gd name="connsiteX49" fmla="*/ 1484494 w 2183406"/>
                <a:gd name="connsiteY49" fmla="*/ 1414704 h 3737545"/>
                <a:gd name="connsiteX50" fmla="*/ 2183406 w 2183406"/>
                <a:gd name="connsiteY50" fmla="*/ 1677847 h 3737545"/>
                <a:gd name="connsiteX51" fmla="*/ 1782179 w 2183406"/>
                <a:gd name="connsiteY51" fmla="*/ 1874327 h 3737545"/>
                <a:gd name="connsiteX52" fmla="*/ 1147981 w 2183406"/>
                <a:gd name="connsiteY52" fmla="*/ 1790122 h 3737545"/>
                <a:gd name="connsiteX53" fmla="*/ 1024518 w 2183406"/>
                <a:gd name="connsiteY53" fmla="*/ 1755639 h 3737545"/>
                <a:gd name="connsiteX54" fmla="*/ 988832 w 2183406"/>
                <a:gd name="connsiteY54" fmla="*/ 1745671 h 3737545"/>
                <a:gd name="connsiteX55" fmla="*/ 987438 w 2183406"/>
                <a:gd name="connsiteY55" fmla="*/ 1753893 h 3737545"/>
                <a:gd name="connsiteX56" fmla="*/ 957579 w 2183406"/>
                <a:gd name="connsiteY56" fmla="*/ 1930076 h 3737545"/>
                <a:gd name="connsiteX57" fmla="*/ 943859 w 2183406"/>
                <a:gd name="connsiteY57" fmla="*/ 2017209 h 3737545"/>
                <a:gd name="connsiteX58" fmla="*/ 942750 w 2183406"/>
                <a:gd name="connsiteY58" fmla="*/ 2024252 h 3737545"/>
                <a:gd name="connsiteX59" fmla="*/ 956273 w 2183406"/>
                <a:gd name="connsiteY59" fmla="*/ 2065496 h 3737545"/>
                <a:gd name="connsiteX60" fmla="*/ 986566 w 2183406"/>
                <a:gd name="connsiteY60" fmla="*/ 2157889 h 3737545"/>
                <a:gd name="connsiteX61" fmla="*/ 996261 w 2183406"/>
                <a:gd name="connsiteY61" fmla="*/ 2283999 h 3737545"/>
                <a:gd name="connsiteX62" fmla="*/ 1144900 w 2183406"/>
                <a:gd name="connsiteY62" fmla="*/ 3128236 h 3737545"/>
                <a:gd name="connsiteX63" fmla="*/ 1051192 w 2183406"/>
                <a:gd name="connsiteY63" fmla="*/ 3005629 h 3737545"/>
                <a:gd name="connsiteX64" fmla="*/ 1002723 w 2183406"/>
                <a:gd name="connsiteY64" fmla="*/ 2732390 h 3737545"/>
                <a:gd name="connsiteX65" fmla="*/ 993029 w 2183406"/>
                <a:gd name="connsiteY65" fmla="*/ 2585262 h 3737545"/>
                <a:gd name="connsiteX66" fmla="*/ 944560 w 2183406"/>
                <a:gd name="connsiteY66" fmla="*/ 2245465 h 3737545"/>
                <a:gd name="connsiteX67" fmla="*/ 929867 w 2183406"/>
                <a:gd name="connsiteY67" fmla="*/ 2189033 h 3737545"/>
                <a:gd name="connsiteX68" fmla="*/ 921435 w 2183406"/>
                <a:gd name="connsiteY68" fmla="*/ 2159629 h 3737545"/>
                <a:gd name="connsiteX69" fmla="*/ 911275 w 2183406"/>
                <a:gd name="connsiteY69" fmla="*/ 2224151 h 3737545"/>
                <a:gd name="connsiteX70" fmla="*/ 847822 w 2183406"/>
                <a:gd name="connsiteY70" fmla="*/ 2627143 h 3737545"/>
                <a:gd name="connsiteX71" fmla="*/ 815541 w 2183406"/>
                <a:gd name="connsiteY71" fmla="*/ 2865336 h 3737545"/>
                <a:gd name="connsiteX72" fmla="*/ 828454 w 2183406"/>
                <a:gd name="connsiteY72" fmla="*/ 3194604 h 3737545"/>
                <a:gd name="connsiteX73" fmla="*/ 851051 w 2183406"/>
                <a:gd name="connsiteY73" fmla="*/ 3334718 h 3737545"/>
                <a:gd name="connsiteX74" fmla="*/ 847822 w 2183406"/>
                <a:gd name="connsiteY74" fmla="*/ 3600935 h 3737545"/>
                <a:gd name="connsiteX75" fmla="*/ 757435 w 2183406"/>
                <a:gd name="connsiteY75" fmla="*/ 3737545 h 373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183406" h="3737544">
                  <a:moveTo>
                    <a:pt x="757435" y="3737545"/>
                  </a:moveTo>
                  <a:cubicBezTo>
                    <a:pt x="757435" y="3737545"/>
                    <a:pt x="754207" y="2938896"/>
                    <a:pt x="757435" y="2914376"/>
                  </a:cubicBezTo>
                  <a:cubicBezTo>
                    <a:pt x="760663" y="2886353"/>
                    <a:pt x="741294" y="2795279"/>
                    <a:pt x="741294" y="2795279"/>
                  </a:cubicBezTo>
                  <a:cubicBezTo>
                    <a:pt x="741294" y="2795279"/>
                    <a:pt x="741294" y="2795279"/>
                    <a:pt x="883332" y="2049173"/>
                  </a:cubicBezTo>
                  <a:lnTo>
                    <a:pt x="885697" y="2037255"/>
                  </a:lnTo>
                  <a:lnTo>
                    <a:pt x="879220" y="2015625"/>
                  </a:lnTo>
                  <a:cubicBezTo>
                    <a:pt x="877611" y="2010268"/>
                    <a:pt x="876702" y="2007258"/>
                    <a:pt x="876702" y="2007258"/>
                  </a:cubicBezTo>
                  <a:cubicBezTo>
                    <a:pt x="669900" y="1310149"/>
                    <a:pt x="669900" y="1310149"/>
                    <a:pt x="669900" y="1310149"/>
                  </a:cubicBezTo>
                  <a:lnTo>
                    <a:pt x="666462" y="1299097"/>
                  </a:lnTo>
                  <a:lnTo>
                    <a:pt x="659906" y="1359119"/>
                  </a:lnTo>
                  <a:cubicBezTo>
                    <a:pt x="634026" y="1446643"/>
                    <a:pt x="449642" y="1677704"/>
                    <a:pt x="333187" y="1719716"/>
                  </a:cubicBezTo>
                  <a:cubicBezTo>
                    <a:pt x="216734" y="1761727"/>
                    <a:pt x="0" y="1761727"/>
                    <a:pt x="0" y="1761727"/>
                  </a:cubicBezTo>
                  <a:cubicBezTo>
                    <a:pt x="0" y="1761727"/>
                    <a:pt x="268491" y="1191073"/>
                    <a:pt x="562861" y="1170068"/>
                  </a:cubicBezTo>
                  <a:lnTo>
                    <a:pt x="624522" y="1164265"/>
                  </a:lnTo>
                  <a:lnTo>
                    <a:pt x="615724" y="1135982"/>
                  </a:lnTo>
                  <a:cubicBezTo>
                    <a:pt x="576191" y="1008887"/>
                    <a:pt x="576191" y="1008887"/>
                    <a:pt x="576191" y="1008887"/>
                  </a:cubicBezTo>
                  <a:cubicBezTo>
                    <a:pt x="576191" y="1008887"/>
                    <a:pt x="498640" y="816219"/>
                    <a:pt x="485715" y="781188"/>
                  </a:cubicBezTo>
                  <a:cubicBezTo>
                    <a:pt x="472790" y="746157"/>
                    <a:pt x="340307" y="343306"/>
                    <a:pt x="324150" y="283754"/>
                  </a:cubicBezTo>
                  <a:cubicBezTo>
                    <a:pt x="311225" y="227705"/>
                    <a:pt x="265987" y="63061"/>
                    <a:pt x="265987" y="63061"/>
                  </a:cubicBezTo>
                  <a:cubicBezTo>
                    <a:pt x="330613" y="3509"/>
                    <a:pt x="330613" y="3509"/>
                    <a:pt x="330613" y="3509"/>
                  </a:cubicBezTo>
                  <a:lnTo>
                    <a:pt x="337075" y="6"/>
                  </a:lnTo>
                  <a:cubicBezTo>
                    <a:pt x="337075" y="6"/>
                    <a:pt x="311225" y="-3497"/>
                    <a:pt x="346769" y="161147"/>
                  </a:cubicBezTo>
                  <a:cubicBezTo>
                    <a:pt x="379082" y="329293"/>
                    <a:pt x="485715" y="658581"/>
                    <a:pt x="485715" y="658581"/>
                  </a:cubicBezTo>
                  <a:cubicBezTo>
                    <a:pt x="563267" y="833733"/>
                    <a:pt x="563267" y="833733"/>
                    <a:pt x="563267" y="833733"/>
                  </a:cubicBezTo>
                  <a:cubicBezTo>
                    <a:pt x="563267" y="833733"/>
                    <a:pt x="576191" y="910801"/>
                    <a:pt x="595579" y="963347"/>
                  </a:cubicBezTo>
                  <a:cubicBezTo>
                    <a:pt x="611736" y="1015893"/>
                    <a:pt x="744219" y="1418744"/>
                    <a:pt x="744219" y="1418744"/>
                  </a:cubicBezTo>
                  <a:cubicBezTo>
                    <a:pt x="804806" y="1603530"/>
                    <a:pt x="850245" y="1742120"/>
                    <a:pt x="884326" y="1846063"/>
                  </a:cubicBezTo>
                  <a:lnTo>
                    <a:pt x="908783" y="1920655"/>
                  </a:lnTo>
                  <a:lnTo>
                    <a:pt x="909377" y="1917652"/>
                  </a:lnTo>
                  <a:cubicBezTo>
                    <a:pt x="915500" y="1886660"/>
                    <a:pt x="922205" y="1852675"/>
                    <a:pt x="928913" y="1818582"/>
                  </a:cubicBezTo>
                  <a:lnTo>
                    <a:pt x="945578" y="1733591"/>
                  </a:lnTo>
                  <a:lnTo>
                    <a:pt x="937761" y="1731408"/>
                  </a:lnTo>
                  <a:cubicBezTo>
                    <a:pt x="934425" y="1730476"/>
                    <a:pt x="934425" y="1730476"/>
                    <a:pt x="934425" y="1730476"/>
                  </a:cubicBezTo>
                  <a:cubicBezTo>
                    <a:pt x="934829" y="1729818"/>
                    <a:pt x="936864" y="1727967"/>
                    <a:pt x="940354" y="1725079"/>
                  </a:cubicBezTo>
                  <a:lnTo>
                    <a:pt x="948515" y="1718604"/>
                  </a:lnTo>
                  <a:lnTo>
                    <a:pt x="964556" y="1635838"/>
                  </a:lnTo>
                  <a:cubicBezTo>
                    <a:pt x="968958" y="1612863"/>
                    <a:pt x="972205" y="1595554"/>
                    <a:pt x="973718" y="1586797"/>
                  </a:cubicBezTo>
                  <a:cubicBezTo>
                    <a:pt x="983403" y="1534254"/>
                    <a:pt x="983403" y="1460694"/>
                    <a:pt x="983403" y="1460694"/>
                  </a:cubicBezTo>
                  <a:cubicBezTo>
                    <a:pt x="983403" y="1460694"/>
                    <a:pt x="983403" y="1460694"/>
                    <a:pt x="1041509" y="1275043"/>
                  </a:cubicBezTo>
                  <a:cubicBezTo>
                    <a:pt x="1041509" y="1275043"/>
                    <a:pt x="1106072" y="945775"/>
                    <a:pt x="1112528" y="781142"/>
                  </a:cubicBezTo>
                  <a:cubicBezTo>
                    <a:pt x="1115756" y="620011"/>
                    <a:pt x="1086703" y="630519"/>
                    <a:pt x="1086703" y="630519"/>
                  </a:cubicBezTo>
                  <a:lnTo>
                    <a:pt x="1096387" y="630519"/>
                  </a:lnTo>
                  <a:cubicBezTo>
                    <a:pt x="1096387" y="630519"/>
                    <a:pt x="1096387" y="630519"/>
                    <a:pt x="1190003" y="669050"/>
                  </a:cubicBezTo>
                  <a:cubicBezTo>
                    <a:pt x="1190003" y="669050"/>
                    <a:pt x="1173862" y="833684"/>
                    <a:pt x="1167406" y="889730"/>
                  </a:cubicBezTo>
                  <a:cubicBezTo>
                    <a:pt x="1160949" y="949279"/>
                    <a:pt x="1080247" y="1355609"/>
                    <a:pt x="1073790" y="1394140"/>
                  </a:cubicBezTo>
                  <a:cubicBezTo>
                    <a:pt x="1064106" y="1429169"/>
                    <a:pt x="1009228" y="1625328"/>
                    <a:pt x="1009228" y="1625328"/>
                  </a:cubicBezTo>
                  <a:cubicBezTo>
                    <a:pt x="1009228" y="1625328"/>
                    <a:pt x="1009228" y="1625328"/>
                    <a:pt x="1002772" y="1663421"/>
                  </a:cubicBezTo>
                  <a:lnTo>
                    <a:pt x="999989" y="1679839"/>
                  </a:lnTo>
                  <a:lnTo>
                    <a:pt x="1006267" y="1675216"/>
                  </a:lnTo>
                  <a:cubicBezTo>
                    <a:pt x="1133825" y="1582458"/>
                    <a:pt x="1394704" y="1406809"/>
                    <a:pt x="1484494" y="1414704"/>
                  </a:cubicBezTo>
                  <a:cubicBezTo>
                    <a:pt x="1617157" y="1425230"/>
                    <a:pt x="1866307" y="1383126"/>
                    <a:pt x="2183406" y="1677847"/>
                  </a:cubicBezTo>
                  <a:cubicBezTo>
                    <a:pt x="2183406" y="1677847"/>
                    <a:pt x="1888957" y="1860293"/>
                    <a:pt x="1782179" y="1874327"/>
                  </a:cubicBezTo>
                  <a:cubicBezTo>
                    <a:pt x="1678636" y="1891870"/>
                    <a:pt x="1358302" y="1849767"/>
                    <a:pt x="1147981" y="1790122"/>
                  </a:cubicBezTo>
                  <a:cubicBezTo>
                    <a:pt x="1094591" y="1775210"/>
                    <a:pt x="1054550" y="1764026"/>
                    <a:pt x="1024518" y="1755639"/>
                  </a:cubicBezTo>
                  <a:lnTo>
                    <a:pt x="988832" y="1745671"/>
                  </a:lnTo>
                  <a:lnTo>
                    <a:pt x="987438" y="1753893"/>
                  </a:lnTo>
                  <a:cubicBezTo>
                    <a:pt x="980175" y="1796748"/>
                    <a:pt x="970491" y="1853889"/>
                    <a:pt x="957579" y="1930076"/>
                  </a:cubicBezTo>
                  <a:cubicBezTo>
                    <a:pt x="957579" y="1930076"/>
                    <a:pt x="957579" y="1930076"/>
                    <a:pt x="943859" y="2017209"/>
                  </a:cubicBezTo>
                  <a:lnTo>
                    <a:pt x="942750" y="2024252"/>
                  </a:lnTo>
                  <a:lnTo>
                    <a:pt x="956273" y="2065496"/>
                  </a:lnTo>
                  <a:cubicBezTo>
                    <a:pt x="986566" y="2157889"/>
                    <a:pt x="986566" y="2157889"/>
                    <a:pt x="986566" y="2157889"/>
                  </a:cubicBezTo>
                  <a:cubicBezTo>
                    <a:pt x="986566" y="2157889"/>
                    <a:pt x="989798" y="2255975"/>
                    <a:pt x="996261" y="2283999"/>
                  </a:cubicBezTo>
                  <a:cubicBezTo>
                    <a:pt x="1002722" y="2308521"/>
                    <a:pt x="1144900" y="3128236"/>
                    <a:pt x="1144900" y="3128236"/>
                  </a:cubicBezTo>
                  <a:cubicBezTo>
                    <a:pt x="1144900" y="3128236"/>
                    <a:pt x="1057655" y="3023144"/>
                    <a:pt x="1051192" y="3005629"/>
                  </a:cubicBezTo>
                  <a:cubicBezTo>
                    <a:pt x="1047961" y="2991617"/>
                    <a:pt x="1005954" y="2753409"/>
                    <a:pt x="1002723" y="2732390"/>
                  </a:cubicBezTo>
                  <a:cubicBezTo>
                    <a:pt x="1002723" y="2711372"/>
                    <a:pt x="996261" y="2592268"/>
                    <a:pt x="993029" y="2585262"/>
                  </a:cubicBezTo>
                  <a:cubicBezTo>
                    <a:pt x="993029" y="2574753"/>
                    <a:pt x="951023" y="2291005"/>
                    <a:pt x="944560" y="2245465"/>
                  </a:cubicBezTo>
                  <a:cubicBezTo>
                    <a:pt x="942136" y="2234081"/>
                    <a:pt x="936684" y="2213500"/>
                    <a:pt x="929867" y="2189033"/>
                  </a:cubicBezTo>
                  <a:lnTo>
                    <a:pt x="921435" y="2159629"/>
                  </a:lnTo>
                  <a:lnTo>
                    <a:pt x="911275" y="2224151"/>
                  </a:lnTo>
                  <a:cubicBezTo>
                    <a:pt x="895841" y="2322176"/>
                    <a:pt x="875262" y="2452876"/>
                    <a:pt x="847822" y="2627143"/>
                  </a:cubicBezTo>
                  <a:cubicBezTo>
                    <a:pt x="847822" y="2627143"/>
                    <a:pt x="815541" y="2819799"/>
                    <a:pt x="815541" y="2865336"/>
                  </a:cubicBezTo>
                  <a:cubicBezTo>
                    <a:pt x="815541" y="2910873"/>
                    <a:pt x="828454" y="3187598"/>
                    <a:pt x="828454" y="3194604"/>
                  </a:cubicBezTo>
                  <a:cubicBezTo>
                    <a:pt x="828453" y="3201610"/>
                    <a:pt x="847823" y="3313701"/>
                    <a:pt x="851051" y="3334718"/>
                  </a:cubicBezTo>
                  <a:cubicBezTo>
                    <a:pt x="854279" y="3355735"/>
                    <a:pt x="851050" y="3586923"/>
                    <a:pt x="847822" y="3600935"/>
                  </a:cubicBezTo>
                  <a:cubicBezTo>
                    <a:pt x="847822" y="3614946"/>
                    <a:pt x="757435" y="3737545"/>
                    <a:pt x="757435" y="37375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pic>
          <p:nvPicPr>
            <p:cNvPr id="1467" name="装饰3">
              <a:extLst>
                <a:ext uri="{FF2B5EF4-FFF2-40B4-BE49-F238E27FC236}">
                  <a16:creationId xmlns:a16="http://schemas.microsoft.com/office/drawing/2014/main" xmlns="" id="{B3201582-F5B1-6E45-EAA6-41BD84A2D0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50516" y="-3545045"/>
              <a:ext cx="5444200" cy="6309907"/>
            </a:xfrm>
            <a:prstGeom prst="rect">
              <a:avLst/>
            </a:prstGeom>
          </p:spPr>
        </p:pic>
      </p:grpSp>
      <p:grpSp>
        <p:nvGrpSpPr>
          <p:cNvPr id="16" name="组合 15">
            <a:extLst>
              <a:ext uri="{FF2B5EF4-FFF2-40B4-BE49-F238E27FC236}">
                <a16:creationId xmlns:a16="http://schemas.microsoft.com/office/drawing/2014/main" xmlns="" id="{B9B1B780-ED5A-3C85-96AB-96A381B2B1F1}"/>
              </a:ext>
            </a:extLst>
          </p:cNvPr>
          <p:cNvGrpSpPr/>
          <p:nvPr/>
        </p:nvGrpSpPr>
        <p:grpSpPr>
          <a:xfrm>
            <a:off x="-717662" y="1432809"/>
            <a:ext cx="3523793" cy="5579693"/>
            <a:chOff x="-717662" y="1432809"/>
            <a:chExt cx="3523793" cy="5579693"/>
          </a:xfrm>
        </p:grpSpPr>
        <p:sp>
          <p:nvSpPr>
            <p:cNvPr id="10" name="任意多边形: 形状 9">
              <a:extLst>
                <a:ext uri="{FF2B5EF4-FFF2-40B4-BE49-F238E27FC236}">
                  <a16:creationId xmlns:a16="http://schemas.microsoft.com/office/drawing/2014/main" xmlns="" id="{E2CC5252-4CED-0D60-97C1-B3FE4840406B}"/>
                </a:ext>
              </a:extLst>
            </p:cNvPr>
            <p:cNvSpPr/>
            <p:nvPr/>
          </p:nvSpPr>
          <p:spPr bwMode="auto">
            <a:xfrm>
              <a:off x="134071" y="3082355"/>
              <a:ext cx="2347623" cy="3930147"/>
            </a:xfrm>
            <a:custGeom>
              <a:avLst/>
              <a:gdLst>
                <a:gd name="connsiteX0" fmla="*/ 361058 w 2347623"/>
                <a:gd name="connsiteY0" fmla="*/ 7 h 3930147"/>
                <a:gd name="connsiteX1" fmla="*/ 371500 w 2347623"/>
                <a:gd name="connsiteY1" fmla="*/ 169452 h 3930147"/>
                <a:gd name="connsiteX2" fmla="*/ 521162 w 2347623"/>
                <a:gd name="connsiteY2" fmla="*/ 692521 h 3930147"/>
                <a:gd name="connsiteX3" fmla="*/ 604694 w 2347623"/>
                <a:gd name="connsiteY3" fmla="*/ 876701 h 3930147"/>
                <a:gd name="connsiteX4" fmla="*/ 639499 w 2347623"/>
                <a:gd name="connsiteY4" fmla="*/ 1012994 h 3930147"/>
                <a:gd name="connsiteX5" fmla="*/ 799603 w 2347623"/>
                <a:gd name="connsiteY5" fmla="*/ 1491860 h 3930147"/>
                <a:gd name="connsiteX6" fmla="*/ 950515 w 2347623"/>
                <a:gd name="connsiteY6" fmla="*/ 1941200 h 3930147"/>
                <a:gd name="connsiteX7" fmla="*/ 976568 w 2347623"/>
                <a:gd name="connsiteY7" fmla="*/ 2018771 h 3930147"/>
                <a:gd name="connsiteX8" fmla="*/ 993682 w 2347623"/>
                <a:gd name="connsiteY8" fmla="*/ 1934132 h 3930147"/>
                <a:gd name="connsiteX9" fmla="*/ 1010870 w 2347623"/>
                <a:gd name="connsiteY9" fmla="*/ 1848683 h 3930147"/>
                <a:gd name="connsiteX10" fmla="*/ 1016124 w 2347623"/>
                <a:gd name="connsiteY10" fmla="*/ 1822391 h 3930147"/>
                <a:gd name="connsiteX11" fmla="*/ 1008856 w 2347623"/>
                <a:gd name="connsiteY11" fmla="*/ 1820407 h 3930147"/>
                <a:gd name="connsiteX12" fmla="*/ 1005270 w 2347623"/>
                <a:gd name="connsiteY12" fmla="*/ 1819428 h 3930147"/>
                <a:gd name="connsiteX13" fmla="*/ 1011642 w 2347623"/>
                <a:gd name="connsiteY13" fmla="*/ 1813761 h 3930147"/>
                <a:gd name="connsiteX14" fmla="*/ 1018985 w 2347623"/>
                <a:gd name="connsiteY14" fmla="*/ 1808068 h 3930147"/>
                <a:gd name="connsiteX15" fmla="*/ 1026633 w 2347623"/>
                <a:gd name="connsiteY15" fmla="*/ 1769793 h 3930147"/>
                <a:gd name="connsiteX16" fmla="*/ 1046230 w 2347623"/>
                <a:gd name="connsiteY16" fmla="*/ 1668979 h 3930147"/>
                <a:gd name="connsiteX17" fmla="*/ 1056652 w 2347623"/>
                <a:gd name="connsiteY17" fmla="*/ 1536402 h 3930147"/>
                <a:gd name="connsiteX18" fmla="*/ 1119187 w 2347623"/>
                <a:gd name="connsiteY18" fmla="*/ 1341220 h 3930147"/>
                <a:gd name="connsiteX19" fmla="*/ 1195620 w 2347623"/>
                <a:gd name="connsiteY19" fmla="*/ 821962 h 3930147"/>
                <a:gd name="connsiteX20" fmla="*/ 1167826 w 2347623"/>
                <a:gd name="connsiteY20" fmla="*/ 663606 h 3930147"/>
                <a:gd name="connsiteX21" fmla="*/ 1178249 w 2347623"/>
                <a:gd name="connsiteY21" fmla="*/ 663606 h 3930147"/>
                <a:gd name="connsiteX22" fmla="*/ 1279000 w 2347623"/>
                <a:gd name="connsiteY22" fmla="*/ 704116 h 3930147"/>
                <a:gd name="connsiteX23" fmla="*/ 1254681 w 2347623"/>
                <a:gd name="connsiteY23" fmla="*/ 936125 h 3930147"/>
                <a:gd name="connsiteX24" fmla="*/ 1153929 w 2347623"/>
                <a:gd name="connsiteY24" fmla="*/ 1466431 h 3930147"/>
                <a:gd name="connsiteX25" fmla="*/ 1084446 w 2347623"/>
                <a:gd name="connsiteY25" fmla="*/ 1709489 h 3930147"/>
                <a:gd name="connsiteX26" fmla="*/ 1077497 w 2347623"/>
                <a:gd name="connsiteY26" fmla="*/ 1749538 h 3930147"/>
                <a:gd name="connsiteX27" fmla="*/ 1074436 w 2347623"/>
                <a:gd name="connsiteY27" fmla="*/ 1767182 h 3930147"/>
                <a:gd name="connsiteX28" fmla="*/ 1082484 w 2347623"/>
                <a:gd name="connsiteY28" fmla="*/ 1761391 h 3930147"/>
                <a:gd name="connsiteX29" fmla="*/ 1596462 w 2347623"/>
                <a:gd name="connsiteY29" fmla="*/ 1487786 h 3930147"/>
                <a:gd name="connsiteX30" fmla="*/ 2347623 w 2347623"/>
                <a:gd name="connsiteY30" fmla="*/ 1764155 h 3930147"/>
                <a:gd name="connsiteX31" fmla="*/ 1916401 w 2347623"/>
                <a:gd name="connsiteY31" fmla="*/ 1970510 h 3930147"/>
                <a:gd name="connsiteX32" fmla="*/ 1234792 w 2347623"/>
                <a:gd name="connsiteY32" fmla="*/ 1882072 h 3930147"/>
                <a:gd name="connsiteX33" fmla="*/ 1102099 w 2347623"/>
                <a:gd name="connsiteY33" fmla="*/ 1845856 h 3930147"/>
                <a:gd name="connsiteX34" fmla="*/ 1062654 w 2347623"/>
                <a:gd name="connsiteY34" fmla="*/ 1835090 h 3930147"/>
                <a:gd name="connsiteX35" fmla="*/ 1060995 w 2347623"/>
                <a:gd name="connsiteY35" fmla="*/ 1844655 h 3930147"/>
                <a:gd name="connsiteX36" fmla="*/ 1028859 w 2347623"/>
                <a:gd name="connsiteY36" fmla="*/ 2029882 h 3930147"/>
                <a:gd name="connsiteX37" fmla="*/ 1014093 w 2347623"/>
                <a:gd name="connsiteY37" fmla="*/ 2121489 h 3930147"/>
                <a:gd name="connsiteX38" fmla="*/ 1013112 w 2347623"/>
                <a:gd name="connsiteY38" fmla="*/ 2127579 h 3930147"/>
                <a:gd name="connsiteX39" fmla="*/ 1028011 w 2347623"/>
                <a:gd name="connsiteY39" fmla="*/ 2171943 h 3930147"/>
                <a:gd name="connsiteX40" fmla="*/ 1060641 w 2347623"/>
                <a:gd name="connsiteY40" fmla="*/ 2269097 h 3930147"/>
                <a:gd name="connsiteX41" fmla="*/ 1071083 w 2347623"/>
                <a:gd name="connsiteY41" fmla="*/ 2401706 h 3930147"/>
                <a:gd name="connsiteX42" fmla="*/ 1231186 w 2347623"/>
                <a:gd name="connsiteY42" fmla="*/ 3289451 h 3930147"/>
                <a:gd name="connsiteX43" fmla="*/ 1130251 w 2347623"/>
                <a:gd name="connsiteY43" fmla="*/ 3160526 h 3930147"/>
                <a:gd name="connsiteX44" fmla="*/ 1078044 w 2347623"/>
                <a:gd name="connsiteY44" fmla="*/ 2873206 h 3930147"/>
                <a:gd name="connsiteX45" fmla="*/ 1067602 w 2347623"/>
                <a:gd name="connsiteY45" fmla="*/ 2718495 h 3930147"/>
                <a:gd name="connsiteX46" fmla="*/ 1015394 w 2347623"/>
                <a:gd name="connsiteY46" fmla="*/ 2361187 h 3930147"/>
                <a:gd name="connsiteX47" fmla="*/ 999569 w 2347623"/>
                <a:gd name="connsiteY47" fmla="*/ 2301847 h 3930147"/>
                <a:gd name="connsiteX48" fmla="*/ 990176 w 2347623"/>
                <a:gd name="connsiteY48" fmla="*/ 2269875 h 3930147"/>
                <a:gd name="connsiteX49" fmla="*/ 979026 w 2347623"/>
                <a:gd name="connsiteY49" fmla="*/ 2339055 h 3930147"/>
                <a:gd name="connsiteX50" fmla="*/ 910736 w 2347623"/>
                <a:gd name="connsiteY50" fmla="*/ 2762736 h 3930147"/>
                <a:gd name="connsiteX51" fmla="*/ 875994 w 2347623"/>
                <a:gd name="connsiteY51" fmla="*/ 3013159 h 3930147"/>
                <a:gd name="connsiteX52" fmla="*/ 889891 w 2347623"/>
                <a:gd name="connsiteY52" fmla="*/ 3359331 h 3930147"/>
                <a:gd name="connsiteX53" fmla="*/ 914210 w 2347623"/>
                <a:gd name="connsiteY53" fmla="*/ 3506638 h 3930147"/>
                <a:gd name="connsiteX54" fmla="*/ 910736 w 2347623"/>
                <a:gd name="connsiteY54" fmla="*/ 3786522 h 3930147"/>
                <a:gd name="connsiteX55" fmla="*/ 813459 w 2347623"/>
                <a:gd name="connsiteY55" fmla="*/ 3930147 h 3930147"/>
                <a:gd name="connsiteX56" fmla="*/ 813459 w 2347623"/>
                <a:gd name="connsiteY56" fmla="*/ 3064716 h 3930147"/>
                <a:gd name="connsiteX57" fmla="*/ 796088 w 2347623"/>
                <a:gd name="connsiteY57" fmla="*/ 2939505 h 3930147"/>
                <a:gd name="connsiteX58" fmla="*/ 948952 w 2347623"/>
                <a:gd name="connsiteY58" fmla="*/ 2155093 h 3930147"/>
                <a:gd name="connsiteX59" fmla="*/ 951733 w 2347623"/>
                <a:gd name="connsiteY59" fmla="*/ 2141405 h 3930147"/>
                <a:gd name="connsiteX60" fmla="*/ 942304 w 2347623"/>
                <a:gd name="connsiteY60" fmla="*/ 2110703 h 3930147"/>
                <a:gd name="connsiteX61" fmla="*/ 719551 w 2347623"/>
                <a:gd name="connsiteY61" fmla="*/ 1377669 h 3930147"/>
                <a:gd name="connsiteX62" fmla="*/ 715631 w 2347623"/>
                <a:gd name="connsiteY62" fmla="*/ 1365367 h 3930147"/>
                <a:gd name="connsiteX63" fmla="*/ 708536 w 2347623"/>
                <a:gd name="connsiteY63" fmla="*/ 1429023 h 3930147"/>
                <a:gd name="connsiteX64" fmla="*/ 357741 w 2347623"/>
                <a:gd name="connsiteY64" fmla="*/ 1808459 h 3930147"/>
                <a:gd name="connsiteX65" fmla="*/ 0 w 2347623"/>
                <a:gd name="connsiteY65" fmla="*/ 1852665 h 3930147"/>
                <a:gd name="connsiteX66" fmla="*/ 604340 w 2347623"/>
                <a:gd name="connsiteY66" fmla="*/ 1230095 h 3930147"/>
                <a:gd name="connsiteX67" fmla="*/ 670584 w 2347623"/>
                <a:gd name="connsiteY67" fmla="*/ 1223985 h 3930147"/>
                <a:gd name="connsiteX68" fmla="*/ 661198 w 2347623"/>
                <a:gd name="connsiteY68" fmla="*/ 1194525 h 3930147"/>
                <a:gd name="connsiteX69" fmla="*/ 618616 w 2347623"/>
                <a:gd name="connsiteY69" fmla="*/ 1060880 h 3930147"/>
                <a:gd name="connsiteX70" fmla="*/ 521162 w 2347623"/>
                <a:gd name="connsiteY70" fmla="*/ 821447 h 3930147"/>
                <a:gd name="connsiteX71" fmla="*/ 347136 w 2347623"/>
                <a:gd name="connsiteY71" fmla="*/ 298377 h 3930147"/>
                <a:gd name="connsiteX72" fmla="*/ 284487 w 2347623"/>
                <a:gd name="connsiteY72" fmla="*/ 66311 h 3930147"/>
                <a:gd name="connsiteX73" fmla="*/ 354097 w 2347623"/>
                <a:gd name="connsiteY73" fmla="*/ 3690 h 393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47623" h="3930147">
                  <a:moveTo>
                    <a:pt x="361058" y="7"/>
                  </a:moveTo>
                  <a:cubicBezTo>
                    <a:pt x="361058" y="7"/>
                    <a:pt x="333214" y="-3677"/>
                    <a:pt x="371500" y="169452"/>
                  </a:cubicBezTo>
                  <a:cubicBezTo>
                    <a:pt x="406305" y="346264"/>
                    <a:pt x="521162" y="692521"/>
                    <a:pt x="521162" y="692521"/>
                  </a:cubicBezTo>
                  <a:cubicBezTo>
                    <a:pt x="604694" y="876701"/>
                    <a:pt x="604694" y="876701"/>
                    <a:pt x="604694" y="876701"/>
                  </a:cubicBezTo>
                  <a:cubicBezTo>
                    <a:pt x="604694" y="876701"/>
                    <a:pt x="618616" y="957740"/>
                    <a:pt x="639499" y="1012994"/>
                  </a:cubicBezTo>
                  <a:cubicBezTo>
                    <a:pt x="656902" y="1068247"/>
                    <a:pt x="799603" y="1491860"/>
                    <a:pt x="799603" y="1491860"/>
                  </a:cubicBezTo>
                  <a:cubicBezTo>
                    <a:pt x="864862" y="1686170"/>
                    <a:pt x="913807" y="1831901"/>
                    <a:pt x="950515" y="1941200"/>
                  </a:cubicBezTo>
                  <a:lnTo>
                    <a:pt x="976568" y="2018771"/>
                  </a:lnTo>
                  <a:lnTo>
                    <a:pt x="993682" y="1934132"/>
                  </a:lnTo>
                  <a:cubicBezTo>
                    <a:pt x="999437" y="1905592"/>
                    <a:pt x="1005272" y="1876590"/>
                    <a:pt x="1010870" y="1848683"/>
                  </a:cubicBezTo>
                  <a:lnTo>
                    <a:pt x="1016124" y="1822391"/>
                  </a:lnTo>
                  <a:lnTo>
                    <a:pt x="1008856" y="1820407"/>
                  </a:lnTo>
                  <a:cubicBezTo>
                    <a:pt x="1005270" y="1819428"/>
                    <a:pt x="1005270" y="1819428"/>
                    <a:pt x="1005270" y="1819428"/>
                  </a:cubicBezTo>
                  <a:cubicBezTo>
                    <a:pt x="1005705" y="1818737"/>
                    <a:pt x="1007892" y="1816794"/>
                    <a:pt x="1011642" y="1813761"/>
                  </a:cubicBezTo>
                  <a:lnTo>
                    <a:pt x="1018985" y="1808068"/>
                  </a:lnTo>
                  <a:lnTo>
                    <a:pt x="1026633" y="1769793"/>
                  </a:lnTo>
                  <a:cubicBezTo>
                    <a:pt x="1036241" y="1721458"/>
                    <a:pt x="1043624" y="1683710"/>
                    <a:pt x="1046230" y="1668979"/>
                  </a:cubicBezTo>
                  <a:cubicBezTo>
                    <a:pt x="1056652" y="1613739"/>
                    <a:pt x="1056652" y="1536402"/>
                    <a:pt x="1056652" y="1536402"/>
                  </a:cubicBezTo>
                  <a:cubicBezTo>
                    <a:pt x="1056652" y="1536402"/>
                    <a:pt x="1056652" y="1536402"/>
                    <a:pt x="1119187" y="1341220"/>
                  </a:cubicBezTo>
                  <a:cubicBezTo>
                    <a:pt x="1119187" y="1341220"/>
                    <a:pt x="1188671" y="995048"/>
                    <a:pt x="1195620" y="821962"/>
                  </a:cubicBezTo>
                  <a:cubicBezTo>
                    <a:pt x="1199094" y="652558"/>
                    <a:pt x="1167826" y="663606"/>
                    <a:pt x="1167826" y="663606"/>
                  </a:cubicBezTo>
                  <a:lnTo>
                    <a:pt x="1178249" y="663606"/>
                  </a:lnTo>
                  <a:cubicBezTo>
                    <a:pt x="1178249" y="663606"/>
                    <a:pt x="1178249" y="663606"/>
                    <a:pt x="1279000" y="704116"/>
                  </a:cubicBezTo>
                  <a:cubicBezTo>
                    <a:pt x="1279000" y="704116"/>
                    <a:pt x="1261629" y="877202"/>
                    <a:pt x="1254681" y="936125"/>
                  </a:cubicBezTo>
                  <a:cubicBezTo>
                    <a:pt x="1247732" y="998730"/>
                    <a:pt x="1160878" y="1425922"/>
                    <a:pt x="1153929" y="1466431"/>
                  </a:cubicBezTo>
                  <a:cubicBezTo>
                    <a:pt x="1143507" y="1503258"/>
                    <a:pt x="1084446" y="1709489"/>
                    <a:pt x="1084446" y="1709489"/>
                  </a:cubicBezTo>
                  <a:cubicBezTo>
                    <a:pt x="1084446" y="1709489"/>
                    <a:pt x="1084446" y="1709489"/>
                    <a:pt x="1077497" y="1749538"/>
                  </a:cubicBezTo>
                  <a:lnTo>
                    <a:pt x="1074436" y="1767182"/>
                  </a:lnTo>
                  <a:lnTo>
                    <a:pt x="1082484" y="1761391"/>
                  </a:lnTo>
                  <a:cubicBezTo>
                    <a:pt x="1219577" y="1663971"/>
                    <a:pt x="1499958" y="1479495"/>
                    <a:pt x="1596462" y="1487786"/>
                  </a:cubicBezTo>
                  <a:cubicBezTo>
                    <a:pt x="1739043" y="1498841"/>
                    <a:pt x="2006819" y="1454622"/>
                    <a:pt x="2347623" y="1764155"/>
                  </a:cubicBezTo>
                  <a:cubicBezTo>
                    <a:pt x="2347623" y="1764155"/>
                    <a:pt x="2031162" y="1955770"/>
                    <a:pt x="1916401" y="1970510"/>
                  </a:cubicBezTo>
                  <a:cubicBezTo>
                    <a:pt x="1805118" y="1988934"/>
                    <a:pt x="1460835" y="1944715"/>
                    <a:pt x="1234792" y="1882072"/>
                  </a:cubicBezTo>
                  <a:cubicBezTo>
                    <a:pt x="1177411" y="1866411"/>
                    <a:pt x="1134376" y="1854665"/>
                    <a:pt x="1102099" y="1845856"/>
                  </a:cubicBezTo>
                  <a:lnTo>
                    <a:pt x="1062654" y="1835090"/>
                  </a:lnTo>
                  <a:lnTo>
                    <a:pt x="1060995" y="1844655"/>
                  </a:lnTo>
                  <a:cubicBezTo>
                    <a:pt x="1053178" y="1889710"/>
                    <a:pt x="1042755" y="1949784"/>
                    <a:pt x="1028859" y="2029882"/>
                  </a:cubicBezTo>
                  <a:cubicBezTo>
                    <a:pt x="1028859" y="2029882"/>
                    <a:pt x="1028859" y="2029882"/>
                    <a:pt x="1014093" y="2121489"/>
                  </a:cubicBezTo>
                  <a:lnTo>
                    <a:pt x="1013112" y="2127579"/>
                  </a:lnTo>
                  <a:lnTo>
                    <a:pt x="1028011" y="2171943"/>
                  </a:lnTo>
                  <a:cubicBezTo>
                    <a:pt x="1060641" y="2269097"/>
                    <a:pt x="1060641" y="2269097"/>
                    <a:pt x="1060641" y="2269097"/>
                  </a:cubicBezTo>
                  <a:cubicBezTo>
                    <a:pt x="1060641" y="2269097"/>
                    <a:pt x="1064122" y="2372238"/>
                    <a:pt x="1071083" y="2401706"/>
                  </a:cubicBezTo>
                  <a:cubicBezTo>
                    <a:pt x="1078044" y="2427491"/>
                    <a:pt x="1231186" y="3289451"/>
                    <a:pt x="1231186" y="3289451"/>
                  </a:cubicBezTo>
                  <a:cubicBezTo>
                    <a:pt x="1231186" y="3289451"/>
                    <a:pt x="1137212" y="3178943"/>
                    <a:pt x="1130251" y="3160526"/>
                  </a:cubicBezTo>
                  <a:cubicBezTo>
                    <a:pt x="1126771" y="3145791"/>
                    <a:pt x="1081524" y="2895307"/>
                    <a:pt x="1078044" y="2873206"/>
                  </a:cubicBezTo>
                  <a:cubicBezTo>
                    <a:pt x="1078044" y="2851104"/>
                    <a:pt x="1071083" y="2725862"/>
                    <a:pt x="1067602" y="2718495"/>
                  </a:cubicBezTo>
                  <a:cubicBezTo>
                    <a:pt x="1067602" y="2707444"/>
                    <a:pt x="1022355" y="2409074"/>
                    <a:pt x="1015394" y="2361187"/>
                  </a:cubicBezTo>
                  <a:cubicBezTo>
                    <a:pt x="1012784" y="2349216"/>
                    <a:pt x="1006911" y="2327574"/>
                    <a:pt x="999569" y="2301847"/>
                  </a:cubicBezTo>
                  <a:lnTo>
                    <a:pt x="990176" y="2269875"/>
                  </a:lnTo>
                  <a:lnTo>
                    <a:pt x="979026" y="2339055"/>
                  </a:lnTo>
                  <a:cubicBezTo>
                    <a:pt x="962415" y="2442113"/>
                    <a:pt x="940267" y="2579523"/>
                    <a:pt x="910736" y="2762736"/>
                  </a:cubicBezTo>
                  <a:cubicBezTo>
                    <a:pt x="910736" y="2762736"/>
                    <a:pt x="875994" y="2965284"/>
                    <a:pt x="875994" y="3013159"/>
                  </a:cubicBezTo>
                  <a:cubicBezTo>
                    <a:pt x="875994" y="3061034"/>
                    <a:pt x="889891" y="3351966"/>
                    <a:pt x="889891" y="3359331"/>
                  </a:cubicBezTo>
                  <a:cubicBezTo>
                    <a:pt x="889891" y="3366696"/>
                    <a:pt x="910736" y="3484542"/>
                    <a:pt x="914210" y="3506638"/>
                  </a:cubicBezTo>
                  <a:cubicBezTo>
                    <a:pt x="917685" y="3528735"/>
                    <a:pt x="914210" y="3771792"/>
                    <a:pt x="910736" y="3786522"/>
                  </a:cubicBezTo>
                  <a:cubicBezTo>
                    <a:pt x="910736" y="3801253"/>
                    <a:pt x="813459" y="3930147"/>
                    <a:pt x="813459" y="3930147"/>
                  </a:cubicBezTo>
                  <a:cubicBezTo>
                    <a:pt x="813459" y="3930147"/>
                    <a:pt x="809985" y="3090495"/>
                    <a:pt x="813459" y="3064716"/>
                  </a:cubicBezTo>
                  <a:cubicBezTo>
                    <a:pt x="816933" y="3035255"/>
                    <a:pt x="796088" y="2939505"/>
                    <a:pt x="796088" y="2939505"/>
                  </a:cubicBezTo>
                  <a:cubicBezTo>
                    <a:pt x="796088" y="2939505"/>
                    <a:pt x="796088" y="2939505"/>
                    <a:pt x="948952" y="2155093"/>
                  </a:cubicBezTo>
                  <a:lnTo>
                    <a:pt x="951733" y="2141405"/>
                  </a:lnTo>
                  <a:lnTo>
                    <a:pt x="942304" y="2110703"/>
                  </a:lnTo>
                  <a:cubicBezTo>
                    <a:pt x="719551" y="1377669"/>
                    <a:pt x="719551" y="1377669"/>
                    <a:pt x="719551" y="1377669"/>
                  </a:cubicBezTo>
                  <a:lnTo>
                    <a:pt x="715631" y="1365367"/>
                  </a:lnTo>
                  <a:lnTo>
                    <a:pt x="708536" y="1429023"/>
                  </a:lnTo>
                  <a:cubicBezTo>
                    <a:pt x="680751" y="1521119"/>
                    <a:pt x="482777" y="1764253"/>
                    <a:pt x="357741" y="1808459"/>
                  </a:cubicBezTo>
                  <a:cubicBezTo>
                    <a:pt x="232706" y="1852665"/>
                    <a:pt x="0" y="1852665"/>
                    <a:pt x="0" y="1852665"/>
                  </a:cubicBezTo>
                  <a:cubicBezTo>
                    <a:pt x="0" y="1852665"/>
                    <a:pt x="288277" y="1252198"/>
                    <a:pt x="604340" y="1230095"/>
                  </a:cubicBezTo>
                  <a:lnTo>
                    <a:pt x="670584" y="1223985"/>
                  </a:lnTo>
                  <a:lnTo>
                    <a:pt x="661198" y="1194525"/>
                  </a:lnTo>
                  <a:cubicBezTo>
                    <a:pt x="618616" y="1060880"/>
                    <a:pt x="618616" y="1060880"/>
                    <a:pt x="618616" y="1060880"/>
                  </a:cubicBezTo>
                  <a:cubicBezTo>
                    <a:pt x="618616" y="1060880"/>
                    <a:pt x="535084" y="858283"/>
                    <a:pt x="521162" y="821447"/>
                  </a:cubicBezTo>
                  <a:cubicBezTo>
                    <a:pt x="507240" y="784611"/>
                    <a:pt x="364539" y="360998"/>
                    <a:pt x="347136" y="298377"/>
                  </a:cubicBezTo>
                  <a:cubicBezTo>
                    <a:pt x="333214" y="239440"/>
                    <a:pt x="284487" y="66311"/>
                    <a:pt x="284487" y="66311"/>
                  </a:cubicBezTo>
                  <a:cubicBezTo>
                    <a:pt x="354097" y="3690"/>
                    <a:pt x="354097" y="3690"/>
                    <a:pt x="354097" y="36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grpSp>
          <p:nvGrpSpPr>
            <p:cNvPr id="774" name="组合 773">
              <a:extLst>
                <a:ext uri="{FF2B5EF4-FFF2-40B4-BE49-F238E27FC236}">
                  <a16:creationId xmlns:a16="http://schemas.microsoft.com/office/drawing/2014/main" xmlns="" id="{BF4EA041-AFC4-0185-A2AD-F89F62ED0A49}"/>
                </a:ext>
              </a:extLst>
            </p:cNvPr>
            <p:cNvGrpSpPr/>
            <p:nvPr/>
          </p:nvGrpSpPr>
          <p:grpSpPr>
            <a:xfrm>
              <a:off x="-717662" y="1432809"/>
              <a:ext cx="3523793" cy="2777463"/>
              <a:chOff x="-799860" y="1488569"/>
              <a:chExt cx="3523793" cy="2777463"/>
            </a:xfrm>
          </p:grpSpPr>
          <p:pic>
            <p:nvPicPr>
              <p:cNvPr id="572" name="装饰1">
                <a:extLst>
                  <a:ext uri="{FF2B5EF4-FFF2-40B4-BE49-F238E27FC236}">
                    <a16:creationId xmlns:a16="http://schemas.microsoft.com/office/drawing/2014/main" xmlns="" id="{67168E5E-40D5-5338-51C6-C1849D9829B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3782" y="3052823"/>
                <a:ext cx="1755800" cy="1213209"/>
              </a:xfrm>
              <a:prstGeom prst="rect">
                <a:avLst/>
              </a:prstGeom>
            </p:spPr>
          </p:pic>
          <p:pic>
            <p:nvPicPr>
              <p:cNvPr id="773" name="装饰2">
                <a:extLst>
                  <a:ext uri="{FF2B5EF4-FFF2-40B4-BE49-F238E27FC236}">
                    <a16:creationId xmlns:a16="http://schemas.microsoft.com/office/drawing/2014/main" xmlns="" id="{AB30A678-2BFF-3AAB-B5DB-361824B69CC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9860" y="1488569"/>
                <a:ext cx="3523793" cy="2353260"/>
              </a:xfrm>
              <a:prstGeom prst="rect">
                <a:avLst/>
              </a:prstGeom>
            </p:spPr>
          </p:pic>
        </p:grpSp>
      </p:grpSp>
      <p:sp>
        <p:nvSpPr>
          <p:cNvPr id="53" name="Text2">
            <a:extLst>
              <a:ext uri="{FF2B5EF4-FFF2-40B4-BE49-F238E27FC236}">
                <a16:creationId xmlns:a16="http://schemas.microsoft.com/office/drawing/2014/main" xmlns="" id="{0A449F61-716A-F62B-88C9-FED09BDB3970}"/>
              </a:ext>
            </a:extLst>
          </p:cNvPr>
          <p:cNvSpPr txBox="1"/>
          <p:nvPr/>
        </p:nvSpPr>
        <p:spPr>
          <a:xfrm>
            <a:off x="2527606" y="3273517"/>
            <a:ext cx="1595488" cy="1077764"/>
          </a:xfrm>
          <a:prstGeom prst="rect">
            <a:avLst/>
          </a:prstGeom>
          <a:noFill/>
        </p:spPr>
        <p:txBody>
          <a:bodyPr wrap="square" rtlCol="0" anchor="ctr">
            <a:normAutofit fontScale="7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20000"/>
              </a:lnSpc>
              <a:spcBef>
                <a:spcPct val="0"/>
              </a:spcBef>
            </a:pPr>
            <a:r>
              <a:rPr lang="en-US" altLang="zh-CN" sz="8800" b="1" dirty="0">
                <a:solidFill>
                  <a:schemeClr val="accent1"/>
                </a:solidFill>
                <a:latin typeface="微软雅黑" panose="020B0503020204020204" charset="-122"/>
                <a:ea typeface="微软雅黑" panose="020B0503020204020204" charset="-122"/>
              </a:rPr>
              <a:t>03</a:t>
            </a:r>
          </a:p>
        </p:txBody>
      </p:sp>
      <p:sp>
        <p:nvSpPr>
          <p:cNvPr id="54" name="Text3">
            <a:extLst>
              <a:ext uri="{FF2B5EF4-FFF2-40B4-BE49-F238E27FC236}">
                <a16:creationId xmlns:a16="http://schemas.microsoft.com/office/drawing/2014/main" xmlns="" id="{0A449F61-716A-F62B-88C9-FED09BDB3970}"/>
              </a:ext>
            </a:extLst>
          </p:cNvPr>
          <p:cNvSpPr txBox="1"/>
          <p:nvPr/>
        </p:nvSpPr>
        <p:spPr>
          <a:xfrm>
            <a:off x="2503288" y="967000"/>
            <a:ext cx="6325386" cy="1512818"/>
          </a:xfrm>
          <a:prstGeom prst="rect">
            <a:avLst/>
          </a:prstGeom>
          <a:noFill/>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8000" b="1" dirty="0">
                <a:ln w="10160">
                  <a:solidFill>
                    <a:schemeClr val="accent2"/>
                  </a:solidFill>
                  <a:prstDash val="solid"/>
                </a:ln>
                <a:solidFill>
                  <a:srgbClr val="FFFFFF"/>
                </a:solidFill>
                <a:effectLst>
                  <a:outerShdw blurRad="38100" dist="22860" dir="5400000" algn="tl" rotWithShape="0">
                    <a:srgbClr val="000000">
                      <a:alpha val="30000"/>
                    </a:srgbClr>
                  </a:outerShdw>
                </a:effectLst>
                <a:latin typeface="+mj-ea"/>
                <a:ea typeface="+mj-ea"/>
              </a:rPr>
              <a:t>PATE THREE</a:t>
            </a:r>
          </a:p>
        </p:txBody>
      </p:sp>
      <p:sp>
        <p:nvSpPr>
          <p:cNvPr id="51" name="Text4"/>
          <p:cNvSpPr txBox="1"/>
          <p:nvPr/>
        </p:nvSpPr>
        <p:spPr>
          <a:xfrm>
            <a:off x="4112069" y="3424934"/>
            <a:ext cx="4864251" cy="832549"/>
          </a:xfrm>
          <a:prstGeom prst="rect">
            <a:avLst/>
          </a:prstGeom>
          <a:noFill/>
        </p:spPr>
        <p:txBody>
          <a:bodyPr wrap="square" lIns="71755" tIns="36195" rIns="71755" bIns="36195" rtlCol="0" anchor="ctr" anchorCtr="0">
            <a:normAutofit fontScale="875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fontAlgn="auto">
              <a:lnSpc>
                <a:spcPct val="100000"/>
              </a:lnSpc>
            </a:pPr>
            <a:r>
              <a:rPr lang="zh-CN" altLang="en-US" sz="6000" b="1" dirty="0">
                <a:solidFill>
                  <a:schemeClr val="accent1"/>
                </a:solidFill>
                <a:latin typeface="微软雅黑" panose="020B0503020204020204" charset="-122"/>
                <a:ea typeface="微软雅黑" panose="020B0503020204020204" charset="-122"/>
              </a:rPr>
              <a:t>实验室日常管理</a:t>
            </a:r>
            <a:endParaRPr lang="en-US" sz="6000" b="1" dirty="0">
              <a:solidFill>
                <a:schemeClr val="accent1"/>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173367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multContent">
    <p:spTree>
      <p:nvGrpSpPr>
        <p:cNvPr id="1" name=""/>
        <p:cNvGrpSpPr/>
        <p:nvPr/>
      </p:nvGrpSpPr>
      <p:grpSpPr>
        <a:xfrm>
          <a:off x="0" y="0"/>
          <a:ext cx="0" cy="0"/>
          <a:chOff x="0" y="0"/>
          <a:chExt cx="0" cy="0"/>
        </a:xfrm>
      </p:grpSpPr>
      <p:sp>
        <p:nvSpPr>
          <p:cNvPr id="42" name="椭圆 4">
            <a:extLst>
              <a:ext uri="{FF2B5EF4-FFF2-40B4-BE49-F238E27FC236}">
                <a16:creationId xmlns:a16="http://schemas.microsoft.com/office/drawing/2014/main" xmlns="" id="{995A54C6-5D9D-41FC-8845-D5329F850F3B}"/>
              </a:ext>
            </a:extLst>
          </p:cNvPr>
          <p:cNvSpPr/>
          <p:nvPr/>
        </p:nvSpPr>
        <p:spPr>
          <a:xfrm>
            <a:off x="11106500" y="5746242"/>
            <a:ext cx="1374541" cy="1374541"/>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5">
            <a:extLst>
              <a:ext uri="{FF2B5EF4-FFF2-40B4-BE49-F238E27FC236}">
                <a16:creationId xmlns:a16="http://schemas.microsoft.com/office/drawing/2014/main" xmlns="" id="{BC14F331-3603-6A87-6B1B-8D5CA14C9189}"/>
              </a:ext>
            </a:extLst>
          </p:cNvPr>
          <p:cNvSpPr/>
          <p:nvPr/>
        </p:nvSpPr>
        <p:spPr>
          <a:xfrm>
            <a:off x="11362609" y="5205220"/>
            <a:ext cx="317181" cy="317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6">
            <a:extLst>
              <a:ext uri="{FF2B5EF4-FFF2-40B4-BE49-F238E27FC236}">
                <a16:creationId xmlns:a16="http://schemas.microsoft.com/office/drawing/2014/main" xmlns="" id="{D434E122-0C94-335F-0EF9-552DACD92982}"/>
              </a:ext>
            </a:extLst>
          </p:cNvPr>
          <p:cNvSpPr/>
          <p:nvPr/>
        </p:nvSpPr>
        <p:spPr>
          <a:xfrm>
            <a:off x="10846315" y="5042868"/>
            <a:ext cx="180975" cy="180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7">
            <a:extLst>
              <a:ext uri="{FF2B5EF4-FFF2-40B4-BE49-F238E27FC236}">
                <a16:creationId xmlns:a16="http://schemas.microsoft.com/office/drawing/2014/main" xmlns="" id="{A6DD7720-4897-C957-048B-0A0C639B4092}"/>
              </a:ext>
            </a:extLst>
          </p:cNvPr>
          <p:cNvSpPr/>
          <p:nvPr/>
        </p:nvSpPr>
        <p:spPr>
          <a:xfrm flipH="1">
            <a:off x="-452387" y="5746242"/>
            <a:ext cx="1683516" cy="168351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Shape 51">
            <a:extLst>
              <a:ext uri="{FF2B5EF4-FFF2-40B4-BE49-F238E27FC236}">
                <a16:creationId xmlns:a16="http://schemas.microsoft.com/office/drawing/2014/main" xmlns="" id="{24E39A2E-2A10-B5F1-0C7B-E2C54F9A8AE3}"/>
              </a:ext>
            </a:extLst>
          </p:cNvPr>
          <p:cNvSpPr/>
          <p:nvPr>
            <p:custDataLst>
              <p:tags r:id="rId1"/>
            </p:custDataLst>
          </p:nvPr>
        </p:nvSpPr>
        <p:spPr>
          <a:xfrm flipH="1">
            <a:off x="10533210" y="410900"/>
            <a:ext cx="1146580" cy="199405"/>
          </a:xfrm>
          <a:custGeom>
            <a:avLst/>
            <a:gdLst>
              <a:gd name="connsiteX0" fmla="*/ 14288 w 2190750"/>
              <a:gd name="connsiteY0" fmla="*/ 14288 h 381000"/>
              <a:gd name="connsiteX1" fmla="*/ 447675 w 2190750"/>
              <a:gd name="connsiteY1" fmla="*/ 372428 h 381000"/>
              <a:gd name="connsiteX2" fmla="*/ 881063 w 2190750"/>
              <a:gd name="connsiteY2" fmla="*/ 14288 h 381000"/>
              <a:gd name="connsiteX3" fmla="*/ 1314450 w 2190750"/>
              <a:gd name="connsiteY3" fmla="*/ 372428 h 381000"/>
              <a:gd name="connsiteX4" fmla="*/ 1747838 w 2190750"/>
              <a:gd name="connsiteY4" fmla="*/ 14288 h 381000"/>
              <a:gd name="connsiteX5" fmla="*/ 2181225 w 2190750"/>
              <a:gd name="connsiteY5" fmla="*/ 37242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381000">
                <a:moveTo>
                  <a:pt x="14288" y="14288"/>
                </a:moveTo>
                <a:lnTo>
                  <a:pt x="447675" y="372428"/>
                </a:lnTo>
                <a:lnTo>
                  <a:pt x="881063" y="14288"/>
                </a:lnTo>
                <a:lnTo>
                  <a:pt x="1314450" y="372428"/>
                </a:lnTo>
                <a:lnTo>
                  <a:pt x="1747838" y="14288"/>
                </a:lnTo>
                <a:lnTo>
                  <a:pt x="2181225" y="372428"/>
                </a:lnTo>
              </a:path>
            </a:pathLst>
          </a:custGeom>
          <a:noFill/>
          <a:ln w="63500" cap="flat">
            <a:solidFill>
              <a:schemeClr val="accent1"/>
            </a:solidFill>
            <a:prstDash val="solid"/>
            <a:miter/>
          </a:ln>
        </p:spPr>
        <p:txBody>
          <a:bodyPr rtlCol="0" anchor="ctr"/>
          <a:lstStyle/>
          <a:p>
            <a:endParaRPr lang="en-ID">
              <a:solidFill>
                <a:schemeClr val="dk1"/>
              </a:solidFill>
              <a:latin typeface="微软雅黑" panose="020B0503020204020204" pitchFamily="34" charset="-122"/>
              <a:ea typeface="微软雅黑" panose="020B0503020204020204" pitchFamily="34" charset="-122"/>
            </a:endParaRPr>
          </a:p>
        </p:txBody>
      </p:sp>
      <p:sp>
        <p:nvSpPr>
          <p:cNvPr id="37" name="矩形 9">
            <a:extLst>
              <a:ext uri="{FF2B5EF4-FFF2-40B4-BE49-F238E27FC236}">
                <a16:creationId xmlns:a16="http://schemas.microsoft.com/office/drawing/2014/main" xmlns="" id="{6761721E-5310-5F84-3FAF-BD81A2FC87A8}"/>
              </a:ext>
            </a:extLst>
          </p:cNvPr>
          <p:cNvSpPr/>
          <p:nvPr/>
        </p:nvSpPr>
        <p:spPr>
          <a:xfrm>
            <a:off x="389371" y="365181"/>
            <a:ext cx="8255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25">
            <a:extLst>
              <a:ext uri="{FF2B5EF4-FFF2-40B4-BE49-F238E27FC236}">
                <a16:creationId xmlns:a16="http://schemas.microsoft.com/office/drawing/2014/main" xmlns="" id="{A31BF091-7BEE-CDDB-6E50-BFBAAB36C56E}"/>
              </a:ext>
            </a:extLst>
          </p:cNvPr>
          <p:cNvSpPr>
            <a:spLocks noChangeAspect="1"/>
          </p:cNvSpPr>
          <p:nvPr/>
        </p:nvSpPr>
        <p:spPr>
          <a:xfrm>
            <a:off x="1525965" y="2909931"/>
            <a:ext cx="8968620" cy="1685837"/>
          </a:xfrm>
          <a:custGeom>
            <a:avLst/>
            <a:gdLst>
              <a:gd name="connsiteX0" fmla="*/ 1946222 w 5329470"/>
              <a:gd name="connsiteY0" fmla="*/ 0 h 1001784"/>
              <a:gd name="connsiteX1" fmla="*/ 2296132 w 5329470"/>
              <a:gd name="connsiteY1" fmla="*/ 142484 h 1001784"/>
              <a:gd name="connsiteX2" fmla="*/ 2312778 w 5329470"/>
              <a:gd name="connsiteY2" fmla="*/ 160582 h 1001784"/>
              <a:gd name="connsiteX3" fmla="*/ 2330581 w 5329470"/>
              <a:gd name="connsiteY3" fmla="*/ 182159 h 1001784"/>
              <a:gd name="connsiteX4" fmla="*/ 2664090 w 5329470"/>
              <a:gd name="connsiteY4" fmla="*/ 320303 h 1001784"/>
              <a:gd name="connsiteX5" fmla="*/ 2964106 w 5329470"/>
              <a:gd name="connsiteY5" fmla="*/ 212600 h 1001784"/>
              <a:gd name="connsiteX6" fmla="*/ 2991935 w 5329470"/>
              <a:gd name="connsiteY6" fmla="*/ 187307 h 1001784"/>
              <a:gd name="connsiteX7" fmla="*/ 2992975 w 5329470"/>
              <a:gd name="connsiteY7" fmla="*/ 187307 h 1001784"/>
              <a:gd name="connsiteX8" fmla="*/ 2995182 w 5329470"/>
              <a:gd name="connsiteY8" fmla="*/ 184356 h 1001784"/>
              <a:gd name="connsiteX9" fmla="*/ 2997600 w 5329470"/>
              <a:gd name="connsiteY9" fmla="*/ 182159 h 1001784"/>
              <a:gd name="connsiteX10" fmla="*/ 3004166 w 5329470"/>
              <a:gd name="connsiteY10" fmla="*/ 174200 h 1001784"/>
              <a:gd name="connsiteX11" fmla="*/ 3033338 w 5329470"/>
              <a:gd name="connsiteY11" fmla="*/ 142484 h 1001784"/>
              <a:gd name="connsiteX12" fmla="*/ 3383248 w 5329470"/>
              <a:gd name="connsiteY12" fmla="*/ 0 h 1001784"/>
              <a:gd name="connsiteX13" fmla="*/ 3387401 w 5329470"/>
              <a:gd name="connsiteY13" fmla="*/ 419 h 1001784"/>
              <a:gd name="connsiteX14" fmla="*/ 3391554 w 5329470"/>
              <a:gd name="connsiteY14" fmla="*/ 0 h 1001784"/>
              <a:gd name="connsiteX15" fmla="*/ 3741463 w 5329470"/>
              <a:gd name="connsiteY15" fmla="*/ 142484 h 1001784"/>
              <a:gd name="connsiteX16" fmla="*/ 3758110 w 5329470"/>
              <a:gd name="connsiteY16" fmla="*/ 160582 h 1001784"/>
              <a:gd name="connsiteX17" fmla="*/ 3775912 w 5329470"/>
              <a:gd name="connsiteY17" fmla="*/ 182159 h 1001784"/>
              <a:gd name="connsiteX18" fmla="*/ 4109421 w 5329470"/>
              <a:gd name="connsiteY18" fmla="*/ 320303 h 1001784"/>
              <a:gd name="connsiteX19" fmla="*/ 4409437 w 5329470"/>
              <a:gd name="connsiteY19" fmla="*/ 212600 h 1001784"/>
              <a:gd name="connsiteX20" fmla="*/ 4437266 w 5329470"/>
              <a:gd name="connsiteY20" fmla="*/ 187307 h 1001784"/>
              <a:gd name="connsiteX21" fmla="*/ 4438306 w 5329470"/>
              <a:gd name="connsiteY21" fmla="*/ 187307 h 1001784"/>
              <a:gd name="connsiteX22" fmla="*/ 4440513 w 5329470"/>
              <a:gd name="connsiteY22" fmla="*/ 184356 h 1001784"/>
              <a:gd name="connsiteX23" fmla="*/ 4442931 w 5329470"/>
              <a:gd name="connsiteY23" fmla="*/ 182159 h 1001784"/>
              <a:gd name="connsiteX24" fmla="*/ 4449497 w 5329470"/>
              <a:gd name="connsiteY24" fmla="*/ 174200 h 1001784"/>
              <a:gd name="connsiteX25" fmla="*/ 4478669 w 5329470"/>
              <a:gd name="connsiteY25" fmla="*/ 142484 h 1001784"/>
              <a:gd name="connsiteX26" fmla="*/ 4828579 w 5329470"/>
              <a:gd name="connsiteY26" fmla="*/ 0 h 1001784"/>
              <a:gd name="connsiteX27" fmla="*/ 5329470 w 5329470"/>
              <a:gd name="connsiteY27" fmla="*/ 500892 h 1001784"/>
              <a:gd name="connsiteX28" fmla="*/ 4828579 w 5329470"/>
              <a:gd name="connsiteY28" fmla="*/ 1001783 h 1001784"/>
              <a:gd name="connsiteX29" fmla="*/ 4509965 w 5329470"/>
              <a:gd name="connsiteY29" fmla="*/ 887404 h 1001784"/>
              <a:gd name="connsiteX30" fmla="*/ 4478970 w 5329470"/>
              <a:gd name="connsiteY30" fmla="*/ 859233 h 1001784"/>
              <a:gd name="connsiteX31" fmla="*/ 4442931 w 5329470"/>
              <a:gd name="connsiteY31" fmla="*/ 815554 h 1001784"/>
              <a:gd name="connsiteX32" fmla="*/ 4109421 w 5329470"/>
              <a:gd name="connsiteY32" fmla="*/ 677409 h 1001784"/>
              <a:gd name="connsiteX33" fmla="*/ 3775912 w 5329470"/>
              <a:gd name="connsiteY33" fmla="*/ 815554 h 1001784"/>
              <a:gd name="connsiteX34" fmla="*/ 3736004 w 5329470"/>
              <a:gd name="connsiteY34" fmla="*/ 863923 h 1001784"/>
              <a:gd name="connsiteX35" fmla="*/ 3710167 w 5329470"/>
              <a:gd name="connsiteY35" fmla="*/ 887404 h 1001784"/>
              <a:gd name="connsiteX36" fmla="*/ 3391554 w 5329470"/>
              <a:gd name="connsiteY36" fmla="*/ 1001783 h 1001784"/>
              <a:gd name="connsiteX37" fmla="*/ 3387401 w 5329470"/>
              <a:gd name="connsiteY37" fmla="*/ 1001365 h 1001784"/>
              <a:gd name="connsiteX38" fmla="*/ 3383248 w 5329470"/>
              <a:gd name="connsiteY38" fmla="*/ 1001783 h 1001784"/>
              <a:gd name="connsiteX39" fmla="*/ 3064634 w 5329470"/>
              <a:gd name="connsiteY39" fmla="*/ 887404 h 1001784"/>
              <a:gd name="connsiteX40" fmla="*/ 3033639 w 5329470"/>
              <a:gd name="connsiteY40" fmla="*/ 859233 h 1001784"/>
              <a:gd name="connsiteX41" fmla="*/ 2997600 w 5329470"/>
              <a:gd name="connsiteY41" fmla="*/ 815554 h 1001784"/>
              <a:gd name="connsiteX42" fmla="*/ 2664090 w 5329470"/>
              <a:gd name="connsiteY42" fmla="*/ 677409 h 1001784"/>
              <a:gd name="connsiteX43" fmla="*/ 2330581 w 5329470"/>
              <a:gd name="connsiteY43" fmla="*/ 815554 h 1001784"/>
              <a:gd name="connsiteX44" fmla="*/ 2290672 w 5329470"/>
              <a:gd name="connsiteY44" fmla="*/ 863923 h 1001784"/>
              <a:gd name="connsiteX45" fmla="*/ 2264836 w 5329470"/>
              <a:gd name="connsiteY45" fmla="*/ 887404 h 1001784"/>
              <a:gd name="connsiteX46" fmla="*/ 1946222 w 5329470"/>
              <a:gd name="connsiteY46" fmla="*/ 1001783 h 1001784"/>
              <a:gd name="connsiteX47" fmla="*/ 1942074 w 5329470"/>
              <a:gd name="connsiteY47" fmla="*/ 1001365 h 1001784"/>
              <a:gd name="connsiteX48" fmla="*/ 1937916 w 5329470"/>
              <a:gd name="connsiteY48" fmla="*/ 1001784 h 1001784"/>
              <a:gd name="connsiteX49" fmla="*/ 1619303 w 5329470"/>
              <a:gd name="connsiteY49" fmla="*/ 887405 h 1001784"/>
              <a:gd name="connsiteX50" fmla="*/ 1588308 w 5329470"/>
              <a:gd name="connsiteY50" fmla="*/ 859234 h 1001784"/>
              <a:gd name="connsiteX51" fmla="*/ 1552268 w 5329470"/>
              <a:gd name="connsiteY51" fmla="*/ 815555 h 1001784"/>
              <a:gd name="connsiteX52" fmla="*/ 1218759 w 5329470"/>
              <a:gd name="connsiteY52" fmla="*/ 677410 h 1001784"/>
              <a:gd name="connsiteX53" fmla="*/ 885250 w 5329470"/>
              <a:gd name="connsiteY53" fmla="*/ 815555 h 1001784"/>
              <a:gd name="connsiteX54" fmla="*/ 845341 w 5329470"/>
              <a:gd name="connsiteY54" fmla="*/ 863924 h 1001784"/>
              <a:gd name="connsiteX55" fmla="*/ 819505 w 5329470"/>
              <a:gd name="connsiteY55" fmla="*/ 887405 h 1001784"/>
              <a:gd name="connsiteX56" fmla="*/ 500891 w 5329470"/>
              <a:gd name="connsiteY56" fmla="*/ 1001784 h 1001784"/>
              <a:gd name="connsiteX57" fmla="*/ 0 w 5329470"/>
              <a:gd name="connsiteY57" fmla="*/ 500893 h 1001784"/>
              <a:gd name="connsiteX58" fmla="*/ 500891 w 5329470"/>
              <a:gd name="connsiteY58" fmla="*/ 1 h 1001784"/>
              <a:gd name="connsiteX59" fmla="*/ 850801 w 5329470"/>
              <a:gd name="connsiteY59" fmla="*/ 142485 h 1001784"/>
              <a:gd name="connsiteX60" fmla="*/ 867447 w 5329470"/>
              <a:gd name="connsiteY60" fmla="*/ 160583 h 1001784"/>
              <a:gd name="connsiteX61" fmla="*/ 885250 w 5329470"/>
              <a:gd name="connsiteY61" fmla="*/ 182160 h 1001784"/>
              <a:gd name="connsiteX62" fmla="*/ 1218759 w 5329470"/>
              <a:gd name="connsiteY62" fmla="*/ 320304 h 1001784"/>
              <a:gd name="connsiteX63" fmla="*/ 1518774 w 5329470"/>
              <a:gd name="connsiteY63" fmla="*/ 212601 h 1001784"/>
              <a:gd name="connsiteX64" fmla="*/ 1546604 w 5329470"/>
              <a:gd name="connsiteY64" fmla="*/ 187308 h 1001784"/>
              <a:gd name="connsiteX65" fmla="*/ 1547644 w 5329470"/>
              <a:gd name="connsiteY65" fmla="*/ 187308 h 1001784"/>
              <a:gd name="connsiteX66" fmla="*/ 1549851 w 5329470"/>
              <a:gd name="connsiteY66" fmla="*/ 184357 h 1001784"/>
              <a:gd name="connsiteX67" fmla="*/ 1552268 w 5329470"/>
              <a:gd name="connsiteY67" fmla="*/ 182160 h 1001784"/>
              <a:gd name="connsiteX68" fmla="*/ 1558835 w 5329470"/>
              <a:gd name="connsiteY68" fmla="*/ 174201 h 1001784"/>
              <a:gd name="connsiteX69" fmla="*/ 1588007 w 5329470"/>
              <a:gd name="connsiteY69" fmla="*/ 142485 h 1001784"/>
              <a:gd name="connsiteX70" fmla="*/ 1937916 w 5329470"/>
              <a:gd name="connsiteY70" fmla="*/ 1 h 1001784"/>
              <a:gd name="connsiteX71" fmla="*/ 1942065 w 5329470"/>
              <a:gd name="connsiteY71" fmla="*/ 419 h 100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29470" h="1001784">
                <a:moveTo>
                  <a:pt x="1946222" y="0"/>
                </a:moveTo>
                <a:cubicBezTo>
                  <a:pt x="2082378" y="0"/>
                  <a:pt x="2205846" y="54326"/>
                  <a:pt x="2296132" y="142484"/>
                </a:cubicBezTo>
                <a:lnTo>
                  <a:pt x="2312778" y="160582"/>
                </a:lnTo>
                <a:lnTo>
                  <a:pt x="2330581" y="182159"/>
                </a:lnTo>
                <a:cubicBezTo>
                  <a:pt x="2415933" y="267511"/>
                  <a:pt x="2533846" y="320303"/>
                  <a:pt x="2664090" y="320303"/>
                </a:cubicBezTo>
                <a:cubicBezTo>
                  <a:pt x="2778053" y="320303"/>
                  <a:pt x="2882576" y="279884"/>
                  <a:pt x="2964106" y="212600"/>
                </a:cubicBezTo>
                <a:lnTo>
                  <a:pt x="2991935" y="187307"/>
                </a:lnTo>
                <a:lnTo>
                  <a:pt x="2992975" y="187307"/>
                </a:lnTo>
                <a:lnTo>
                  <a:pt x="2995182" y="184356"/>
                </a:lnTo>
                <a:lnTo>
                  <a:pt x="2997600" y="182159"/>
                </a:lnTo>
                <a:lnTo>
                  <a:pt x="3004166" y="174200"/>
                </a:lnTo>
                <a:lnTo>
                  <a:pt x="3033338" y="142484"/>
                </a:lnTo>
                <a:cubicBezTo>
                  <a:pt x="3123624" y="54326"/>
                  <a:pt x="3247092" y="0"/>
                  <a:pt x="3383248" y="0"/>
                </a:cubicBezTo>
                <a:lnTo>
                  <a:pt x="3387401" y="419"/>
                </a:lnTo>
                <a:lnTo>
                  <a:pt x="3391554" y="0"/>
                </a:lnTo>
                <a:cubicBezTo>
                  <a:pt x="3527710" y="0"/>
                  <a:pt x="3651177" y="54326"/>
                  <a:pt x="3741463" y="142484"/>
                </a:cubicBezTo>
                <a:lnTo>
                  <a:pt x="3758110" y="160582"/>
                </a:lnTo>
                <a:lnTo>
                  <a:pt x="3775912" y="182159"/>
                </a:lnTo>
                <a:cubicBezTo>
                  <a:pt x="3861264" y="267511"/>
                  <a:pt x="3979178" y="320303"/>
                  <a:pt x="4109421" y="320303"/>
                </a:cubicBezTo>
                <a:cubicBezTo>
                  <a:pt x="4223384" y="320303"/>
                  <a:pt x="4327907" y="279884"/>
                  <a:pt x="4409437" y="212600"/>
                </a:cubicBezTo>
                <a:lnTo>
                  <a:pt x="4437266" y="187307"/>
                </a:lnTo>
                <a:lnTo>
                  <a:pt x="4438306" y="187307"/>
                </a:lnTo>
                <a:lnTo>
                  <a:pt x="4440513" y="184356"/>
                </a:lnTo>
                <a:lnTo>
                  <a:pt x="4442931" y="182159"/>
                </a:lnTo>
                <a:lnTo>
                  <a:pt x="4449497" y="174200"/>
                </a:lnTo>
                <a:lnTo>
                  <a:pt x="4478669" y="142484"/>
                </a:lnTo>
                <a:cubicBezTo>
                  <a:pt x="4568955" y="54326"/>
                  <a:pt x="4692423" y="0"/>
                  <a:pt x="4828579" y="0"/>
                </a:cubicBezTo>
                <a:cubicBezTo>
                  <a:pt x="5105213" y="0"/>
                  <a:pt x="5329470" y="224257"/>
                  <a:pt x="5329470" y="500892"/>
                </a:cubicBezTo>
                <a:cubicBezTo>
                  <a:pt x="5329470" y="777526"/>
                  <a:pt x="5105213" y="1001783"/>
                  <a:pt x="4828579" y="1001783"/>
                </a:cubicBezTo>
                <a:cubicBezTo>
                  <a:pt x="4707551" y="1001783"/>
                  <a:pt x="4596549" y="958859"/>
                  <a:pt x="4509965" y="887404"/>
                </a:cubicBezTo>
                <a:lnTo>
                  <a:pt x="4478970" y="859233"/>
                </a:lnTo>
                <a:lnTo>
                  <a:pt x="4442931" y="815554"/>
                </a:lnTo>
                <a:cubicBezTo>
                  <a:pt x="4357578" y="730201"/>
                  <a:pt x="4239665" y="677409"/>
                  <a:pt x="4109421" y="677409"/>
                </a:cubicBezTo>
                <a:cubicBezTo>
                  <a:pt x="3979178" y="677409"/>
                  <a:pt x="3861264" y="730201"/>
                  <a:pt x="3775912" y="815554"/>
                </a:cubicBezTo>
                <a:lnTo>
                  <a:pt x="3736004" y="863923"/>
                </a:lnTo>
                <a:lnTo>
                  <a:pt x="3710167" y="887404"/>
                </a:lnTo>
                <a:cubicBezTo>
                  <a:pt x="3623583" y="958859"/>
                  <a:pt x="3512582" y="1001783"/>
                  <a:pt x="3391554" y="1001783"/>
                </a:cubicBezTo>
                <a:lnTo>
                  <a:pt x="3387401" y="1001365"/>
                </a:lnTo>
                <a:lnTo>
                  <a:pt x="3383248" y="1001783"/>
                </a:lnTo>
                <a:cubicBezTo>
                  <a:pt x="3262220" y="1001783"/>
                  <a:pt x="3151218" y="958859"/>
                  <a:pt x="3064634" y="887404"/>
                </a:cubicBezTo>
                <a:lnTo>
                  <a:pt x="3033639" y="859233"/>
                </a:lnTo>
                <a:lnTo>
                  <a:pt x="2997600" y="815554"/>
                </a:lnTo>
                <a:cubicBezTo>
                  <a:pt x="2912247" y="730201"/>
                  <a:pt x="2794334" y="677409"/>
                  <a:pt x="2664090" y="677409"/>
                </a:cubicBezTo>
                <a:cubicBezTo>
                  <a:pt x="2533846" y="677409"/>
                  <a:pt x="2415933" y="730201"/>
                  <a:pt x="2330581" y="815554"/>
                </a:cubicBezTo>
                <a:lnTo>
                  <a:pt x="2290672" y="863923"/>
                </a:lnTo>
                <a:lnTo>
                  <a:pt x="2264836" y="887404"/>
                </a:lnTo>
                <a:cubicBezTo>
                  <a:pt x="2178252" y="958859"/>
                  <a:pt x="2067250" y="1001783"/>
                  <a:pt x="1946222" y="1001783"/>
                </a:cubicBezTo>
                <a:lnTo>
                  <a:pt x="1942074" y="1001365"/>
                </a:lnTo>
                <a:lnTo>
                  <a:pt x="1937916" y="1001784"/>
                </a:lnTo>
                <a:cubicBezTo>
                  <a:pt x="1816889" y="1001784"/>
                  <a:pt x="1705887" y="958860"/>
                  <a:pt x="1619303" y="887405"/>
                </a:cubicBezTo>
                <a:lnTo>
                  <a:pt x="1588308" y="859234"/>
                </a:lnTo>
                <a:lnTo>
                  <a:pt x="1552268" y="815555"/>
                </a:lnTo>
                <a:cubicBezTo>
                  <a:pt x="1466916" y="730202"/>
                  <a:pt x="1349003" y="677410"/>
                  <a:pt x="1218759" y="677410"/>
                </a:cubicBezTo>
                <a:cubicBezTo>
                  <a:pt x="1088515" y="677410"/>
                  <a:pt x="970602" y="730202"/>
                  <a:pt x="885250" y="815555"/>
                </a:cubicBezTo>
                <a:lnTo>
                  <a:pt x="845341" y="863924"/>
                </a:lnTo>
                <a:lnTo>
                  <a:pt x="819505" y="887405"/>
                </a:lnTo>
                <a:cubicBezTo>
                  <a:pt x="732921" y="958860"/>
                  <a:pt x="621919" y="1001784"/>
                  <a:pt x="500891" y="1001784"/>
                </a:cubicBezTo>
                <a:cubicBezTo>
                  <a:pt x="224257" y="1001784"/>
                  <a:pt x="0" y="777527"/>
                  <a:pt x="0" y="500893"/>
                </a:cubicBezTo>
                <a:cubicBezTo>
                  <a:pt x="0" y="224258"/>
                  <a:pt x="224257" y="1"/>
                  <a:pt x="500891" y="1"/>
                </a:cubicBezTo>
                <a:cubicBezTo>
                  <a:pt x="637047" y="1"/>
                  <a:pt x="760515" y="54327"/>
                  <a:pt x="850801" y="142485"/>
                </a:cubicBezTo>
                <a:lnTo>
                  <a:pt x="867447" y="160583"/>
                </a:lnTo>
                <a:lnTo>
                  <a:pt x="885250" y="182160"/>
                </a:lnTo>
                <a:cubicBezTo>
                  <a:pt x="970602" y="267512"/>
                  <a:pt x="1088515" y="320304"/>
                  <a:pt x="1218759" y="320304"/>
                </a:cubicBezTo>
                <a:cubicBezTo>
                  <a:pt x="1332722" y="320304"/>
                  <a:pt x="1437245" y="279885"/>
                  <a:pt x="1518774" y="212601"/>
                </a:cubicBezTo>
                <a:lnTo>
                  <a:pt x="1546604" y="187308"/>
                </a:lnTo>
                <a:lnTo>
                  <a:pt x="1547644" y="187308"/>
                </a:lnTo>
                <a:lnTo>
                  <a:pt x="1549851" y="184357"/>
                </a:lnTo>
                <a:lnTo>
                  <a:pt x="1552268" y="182160"/>
                </a:lnTo>
                <a:lnTo>
                  <a:pt x="1558835" y="174201"/>
                </a:lnTo>
                <a:lnTo>
                  <a:pt x="1588007" y="142485"/>
                </a:lnTo>
                <a:cubicBezTo>
                  <a:pt x="1678293" y="54327"/>
                  <a:pt x="1801760" y="1"/>
                  <a:pt x="1937916" y="1"/>
                </a:cubicBezTo>
                <a:lnTo>
                  <a:pt x="1942065" y="419"/>
                </a:lnTo>
                <a:close/>
              </a:path>
            </a:pathLst>
          </a:custGeom>
          <a:solidFill>
            <a:schemeClr val="accent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
        <p:nvSpPr>
          <p:cNvPr id="5" name="椭圆 4">
            <a:extLst>
              <a:ext uri="{FF2B5EF4-FFF2-40B4-BE49-F238E27FC236}">
                <a16:creationId xmlns:a16="http://schemas.microsoft.com/office/drawing/2014/main" xmlns="" id="{CF7E9472-E7E5-133E-5109-7C0696B464D7}"/>
              </a:ext>
            </a:extLst>
          </p:cNvPr>
          <p:cNvSpPr>
            <a:spLocks noChangeAspect="1"/>
          </p:cNvSpPr>
          <p:nvPr/>
        </p:nvSpPr>
        <p:spPr>
          <a:xfrm>
            <a:off x="4070871" y="3032849"/>
            <a:ext cx="1440000" cy="1440000"/>
          </a:xfrm>
          <a:prstGeom prst="ellipse">
            <a:avLst/>
          </a:pr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
        <p:nvSpPr>
          <p:cNvPr id="6" name="Freeform 109">
            <a:extLst>
              <a:ext uri="{FF2B5EF4-FFF2-40B4-BE49-F238E27FC236}">
                <a16:creationId xmlns:a16="http://schemas.microsoft.com/office/drawing/2014/main" xmlns="" id="{79113B17-1BA2-8E94-0214-1EDA1D8BD6CA}"/>
              </a:ext>
            </a:extLst>
          </p:cNvPr>
          <p:cNvSpPr>
            <a:spLocks noChangeAspect="1" noEditPoints="1"/>
          </p:cNvSpPr>
          <p:nvPr/>
        </p:nvSpPr>
        <p:spPr bwMode="auto">
          <a:xfrm>
            <a:off x="4491523" y="3482849"/>
            <a:ext cx="598695" cy="540000"/>
          </a:xfrm>
          <a:custGeom>
            <a:avLst/>
            <a:gdLst>
              <a:gd name="T0" fmla="*/ 60325 w 51"/>
              <a:gd name="T1" fmla="*/ 63500 h 46"/>
              <a:gd name="T2" fmla="*/ 60325 w 51"/>
              <a:gd name="T3" fmla="*/ 79375 h 46"/>
              <a:gd name="T4" fmla="*/ 44450 w 51"/>
              <a:gd name="T5" fmla="*/ 79375 h 46"/>
              <a:gd name="T6" fmla="*/ 44450 w 51"/>
              <a:gd name="T7" fmla="*/ 63500 h 46"/>
              <a:gd name="T8" fmla="*/ 82550 w 51"/>
              <a:gd name="T9" fmla="*/ 0 h 46"/>
              <a:gd name="T10" fmla="*/ 136525 w 51"/>
              <a:gd name="T11" fmla="*/ 22225 h 46"/>
              <a:gd name="T12" fmla="*/ 136525 w 51"/>
              <a:gd name="T13" fmla="*/ 120650 h 46"/>
              <a:gd name="T14" fmla="*/ 63500 w 51"/>
              <a:gd name="T15" fmla="*/ 136525 h 46"/>
              <a:gd name="T16" fmla="*/ 28575 w 51"/>
              <a:gd name="T17" fmla="*/ 142875 h 46"/>
              <a:gd name="T18" fmla="*/ 22225 w 51"/>
              <a:gd name="T19" fmla="*/ 146050 h 46"/>
              <a:gd name="T20" fmla="*/ 12700 w 51"/>
              <a:gd name="T21" fmla="*/ 136525 h 46"/>
              <a:gd name="T22" fmla="*/ 12700 w 51"/>
              <a:gd name="T23" fmla="*/ 133350 h 46"/>
              <a:gd name="T24" fmla="*/ 6350 w 51"/>
              <a:gd name="T25" fmla="*/ 95250 h 46"/>
              <a:gd name="T26" fmla="*/ 25400 w 51"/>
              <a:gd name="T27" fmla="*/ 22225 h 46"/>
              <a:gd name="T28" fmla="*/ 130175 w 51"/>
              <a:gd name="T29" fmla="*/ 31750 h 46"/>
              <a:gd name="T30" fmla="*/ 82550 w 51"/>
              <a:gd name="T31" fmla="*/ 12700 h 46"/>
              <a:gd name="T32" fmla="*/ 12700 w 51"/>
              <a:gd name="T33" fmla="*/ 69850 h 46"/>
              <a:gd name="T34" fmla="*/ 28575 w 51"/>
              <a:gd name="T35" fmla="*/ 104775 h 46"/>
              <a:gd name="T36" fmla="*/ 25400 w 51"/>
              <a:gd name="T37" fmla="*/ 130175 h 46"/>
              <a:gd name="T38" fmla="*/ 47625 w 51"/>
              <a:gd name="T39" fmla="*/ 120650 h 46"/>
              <a:gd name="T40" fmla="*/ 82550 w 51"/>
              <a:gd name="T41" fmla="*/ 127000 h 46"/>
              <a:gd name="T42" fmla="*/ 149225 w 51"/>
              <a:gd name="T43" fmla="*/ 69850 h 46"/>
              <a:gd name="T44" fmla="*/ 53975 w 51"/>
              <a:gd name="T45" fmla="*/ 66675 h 46"/>
              <a:gd name="T46" fmla="*/ 50800 w 51"/>
              <a:gd name="T47" fmla="*/ 66675 h 46"/>
              <a:gd name="T48" fmla="*/ 47625 w 51"/>
              <a:gd name="T49" fmla="*/ 69850 h 46"/>
              <a:gd name="T50" fmla="*/ 50800 w 51"/>
              <a:gd name="T51" fmla="*/ 76200 h 46"/>
              <a:gd name="T52" fmla="*/ 57150 w 51"/>
              <a:gd name="T53" fmla="*/ 69850 h 46"/>
              <a:gd name="T54" fmla="*/ 82550 w 51"/>
              <a:gd name="T55" fmla="*/ 60325 h 46"/>
              <a:gd name="T56" fmla="*/ 88900 w 51"/>
              <a:gd name="T57" fmla="*/ 63500 h 46"/>
              <a:gd name="T58" fmla="*/ 88900 w 51"/>
              <a:gd name="T59" fmla="*/ 79375 h 46"/>
              <a:gd name="T60" fmla="*/ 73025 w 51"/>
              <a:gd name="T61" fmla="*/ 79375 h 46"/>
              <a:gd name="T62" fmla="*/ 73025 w 51"/>
              <a:gd name="T63" fmla="*/ 63500 h 46"/>
              <a:gd name="T64" fmla="*/ 82550 w 51"/>
              <a:gd name="T65" fmla="*/ 66675 h 46"/>
              <a:gd name="T66" fmla="*/ 82550 w 51"/>
              <a:gd name="T67" fmla="*/ 66675 h 46"/>
              <a:gd name="T68" fmla="*/ 76200 w 51"/>
              <a:gd name="T69" fmla="*/ 69850 h 46"/>
              <a:gd name="T70" fmla="*/ 82550 w 51"/>
              <a:gd name="T71" fmla="*/ 76200 h 46"/>
              <a:gd name="T72" fmla="*/ 85725 w 51"/>
              <a:gd name="T73" fmla="*/ 69850 h 46"/>
              <a:gd name="T74" fmla="*/ 111125 w 51"/>
              <a:gd name="T75" fmla="*/ 60325 h 46"/>
              <a:gd name="T76" fmla="*/ 117475 w 51"/>
              <a:gd name="T77" fmla="*/ 63500 h 46"/>
              <a:gd name="T78" fmla="*/ 117475 w 51"/>
              <a:gd name="T79" fmla="*/ 79375 h 46"/>
              <a:gd name="T80" fmla="*/ 101600 w 51"/>
              <a:gd name="T81" fmla="*/ 79375 h 46"/>
              <a:gd name="T82" fmla="*/ 101600 w 51"/>
              <a:gd name="T83" fmla="*/ 63500 h 46"/>
              <a:gd name="T84" fmla="*/ 114300 w 51"/>
              <a:gd name="T85" fmla="*/ 66675 h 46"/>
              <a:gd name="T86" fmla="*/ 111125 w 51"/>
              <a:gd name="T87" fmla="*/ 66675 h 46"/>
              <a:gd name="T88" fmla="*/ 104775 w 51"/>
              <a:gd name="T89" fmla="*/ 69850 h 46"/>
              <a:gd name="T90" fmla="*/ 111125 w 51"/>
              <a:gd name="T91" fmla="*/ 76200 h 46"/>
              <a:gd name="T92" fmla="*/ 114300 w 51"/>
              <a:gd name="T93" fmla="*/ 69850 h 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 h="46">
                <a:moveTo>
                  <a:pt x="16" y="19"/>
                </a:moveTo>
                <a:cubicBezTo>
                  <a:pt x="17" y="19"/>
                  <a:pt x="18" y="19"/>
                  <a:pt x="19" y="20"/>
                </a:cubicBezTo>
                <a:cubicBezTo>
                  <a:pt x="19" y="20"/>
                  <a:pt x="20" y="21"/>
                  <a:pt x="20" y="22"/>
                </a:cubicBezTo>
                <a:cubicBezTo>
                  <a:pt x="20" y="23"/>
                  <a:pt x="19" y="24"/>
                  <a:pt x="19" y="25"/>
                </a:cubicBezTo>
                <a:cubicBezTo>
                  <a:pt x="18" y="26"/>
                  <a:pt x="17" y="26"/>
                  <a:pt x="16" y="26"/>
                </a:cubicBezTo>
                <a:cubicBezTo>
                  <a:pt x="15" y="26"/>
                  <a:pt x="14" y="26"/>
                  <a:pt x="14" y="25"/>
                </a:cubicBezTo>
                <a:cubicBezTo>
                  <a:pt x="13" y="24"/>
                  <a:pt x="13" y="23"/>
                  <a:pt x="13" y="22"/>
                </a:cubicBezTo>
                <a:cubicBezTo>
                  <a:pt x="13" y="21"/>
                  <a:pt x="13" y="20"/>
                  <a:pt x="14" y="20"/>
                </a:cubicBezTo>
                <a:cubicBezTo>
                  <a:pt x="14" y="19"/>
                  <a:pt x="15" y="19"/>
                  <a:pt x="16" y="19"/>
                </a:cubicBezTo>
                <a:close/>
                <a:moveTo>
                  <a:pt x="26" y="0"/>
                </a:moveTo>
                <a:cubicBezTo>
                  <a:pt x="26" y="0"/>
                  <a:pt x="26" y="0"/>
                  <a:pt x="26" y="0"/>
                </a:cubicBezTo>
                <a:cubicBezTo>
                  <a:pt x="32" y="0"/>
                  <a:pt x="39" y="3"/>
                  <a:pt x="43" y="7"/>
                </a:cubicBezTo>
                <a:cubicBezTo>
                  <a:pt x="48" y="11"/>
                  <a:pt x="51" y="16"/>
                  <a:pt x="51" y="22"/>
                </a:cubicBezTo>
                <a:cubicBezTo>
                  <a:pt x="51" y="28"/>
                  <a:pt x="48" y="34"/>
                  <a:pt x="43" y="38"/>
                </a:cubicBezTo>
                <a:cubicBezTo>
                  <a:pt x="39" y="42"/>
                  <a:pt x="32" y="44"/>
                  <a:pt x="26" y="44"/>
                </a:cubicBezTo>
                <a:cubicBezTo>
                  <a:pt x="23" y="44"/>
                  <a:pt x="21" y="44"/>
                  <a:pt x="20" y="43"/>
                </a:cubicBezTo>
                <a:cubicBezTo>
                  <a:pt x="18" y="43"/>
                  <a:pt x="16" y="43"/>
                  <a:pt x="15" y="42"/>
                </a:cubicBezTo>
                <a:cubicBezTo>
                  <a:pt x="9" y="45"/>
                  <a:pt x="9" y="45"/>
                  <a:pt x="9" y="45"/>
                </a:cubicBezTo>
                <a:cubicBezTo>
                  <a:pt x="8" y="46"/>
                  <a:pt x="7" y="46"/>
                  <a:pt x="7" y="46"/>
                </a:cubicBezTo>
                <a:cubicBezTo>
                  <a:pt x="7" y="46"/>
                  <a:pt x="7" y="46"/>
                  <a:pt x="7" y="46"/>
                </a:cubicBezTo>
                <a:cubicBezTo>
                  <a:pt x="6" y="46"/>
                  <a:pt x="6" y="45"/>
                  <a:pt x="5" y="45"/>
                </a:cubicBezTo>
                <a:cubicBezTo>
                  <a:pt x="5" y="45"/>
                  <a:pt x="4" y="44"/>
                  <a:pt x="4" y="43"/>
                </a:cubicBezTo>
                <a:cubicBezTo>
                  <a:pt x="4" y="43"/>
                  <a:pt x="4" y="43"/>
                  <a:pt x="4" y="43"/>
                </a:cubicBezTo>
                <a:cubicBezTo>
                  <a:pt x="4" y="43"/>
                  <a:pt x="4" y="42"/>
                  <a:pt x="4" y="42"/>
                </a:cubicBezTo>
                <a:cubicBezTo>
                  <a:pt x="5" y="35"/>
                  <a:pt x="5" y="35"/>
                  <a:pt x="5" y="35"/>
                </a:cubicBezTo>
                <a:cubicBezTo>
                  <a:pt x="4" y="33"/>
                  <a:pt x="3" y="32"/>
                  <a:pt x="2" y="30"/>
                </a:cubicBezTo>
                <a:cubicBezTo>
                  <a:pt x="1" y="27"/>
                  <a:pt x="0" y="25"/>
                  <a:pt x="0" y="22"/>
                </a:cubicBezTo>
                <a:cubicBezTo>
                  <a:pt x="0" y="16"/>
                  <a:pt x="3" y="11"/>
                  <a:pt x="8" y="7"/>
                </a:cubicBezTo>
                <a:cubicBezTo>
                  <a:pt x="12" y="3"/>
                  <a:pt x="19" y="0"/>
                  <a:pt x="26" y="0"/>
                </a:cubicBezTo>
                <a:close/>
                <a:moveTo>
                  <a:pt x="41" y="10"/>
                </a:moveTo>
                <a:cubicBezTo>
                  <a:pt x="41" y="10"/>
                  <a:pt x="41" y="10"/>
                  <a:pt x="41" y="10"/>
                </a:cubicBezTo>
                <a:cubicBezTo>
                  <a:pt x="37" y="6"/>
                  <a:pt x="31" y="4"/>
                  <a:pt x="26" y="4"/>
                </a:cubicBezTo>
                <a:cubicBezTo>
                  <a:pt x="20" y="4"/>
                  <a:pt x="14" y="6"/>
                  <a:pt x="10" y="10"/>
                </a:cubicBezTo>
                <a:cubicBezTo>
                  <a:pt x="7" y="13"/>
                  <a:pt x="4" y="17"/>
                  <a:pt x="4" y="22"/>
                </a:cubicBezTo>
                <a:cubicBezTo>
                  <a:pt x="4" y="24"/>
                  <a:pt x="5" y="26"/>
                  <a:pt x="5" y="28"/>
                </a:cubicBezTo>
                <a:cubicBezTo>
                  <a:pt x="6" y="30"/>
                  <a:pt x="7" y="32"/>
                  <a:pt x="9" y="33"/>
                </a:cubicBezTo>
                <a:cubicBezTo>
                  <a:pt x="9" y="34"/>
                  <a:pt x="9" y="34"/>
                  <a:pt x="9" y="35"/>
                </a:cubicBezTo>
                <a:cubicBezTo>
                  <a:pt x="8" y="41"/>
                  <a:pt x="8" y="41"/>
                  <a:pt x="8" y="41"/>
                </a:cubicBezTo>
                <a:cubicBezTo>
                  <a:pt x="14" y="38"/>
                  <a:pt x="14" y="38"/>
                  <a:pt x="14" y="38"/>
                </a:cubicBezTo>
                <a:cubicBezTo>
                  <a:pt x="14" y="38"/>
                  <a:pt x="15" y="38"/>
                  <a:pt x="15" y="38"/>
                </a:cubicBezTo>
                <a:cubicBezTo>
                  <a:pt x="17" y="39"/>
                  <a:pt x="19" y="39"/>
                  <a:pt x="20" y="40"/>
                </a:cubicBezTo>
                <a:cubicBezTo>
                  <a:pt x="22" y="40"/>
                  <a:pt x="24" y="40"/>
                  <a:pt x="26" y="40"/>
                </a:cubicBezTo>
                <a:cubicBezTo>
                  <a:pt x="31" y="40"/>
                  <a:pt x="37" y="38"/>
                  <a:pt x="41" y="35"/>
                </a:cubicBezTo>
                <a:cubicBezTo>
                  <a:pt x="44" y="32"/>
                  <a:pt x="47" y="27"/>
                  <a:pt x="47" y="22"/>
                </a:cubicBezTo>
                <a:cubicBezTo>
                  <a:pt x="47" y="17"/>
                  <a:pt x="44" y="13"/>
                  <a:pt x="41" y="10"/>
                </a:cubicBezTo>
                <a:close/>
                <a:moveTo>
                  <a:pt x="17" y="21"/>
                </a:moveTo>
                <a:cubicBezTo>
                  <a:pt x="17" y="21"/>
                  <a:pt x="17" y="21"/>
                  <a:pt x="17" y="21"/>
                </a:cubicBezTo>
                <a:cubicBezTo>
                  <a:pt x="17" y="21"/>
                  <a:pt x="17" y="21"/>
                  <a:pt x="16" y="21"/>
                </a:cubicBezTo>
                <a:cubicBezTo>
                  <a:pt x="16" y="21"/>
                  <a:pt x="16" y="21"/>
                  <a:pt x="15" y="21"/>
                </a:cubicBezTo>
                <a:cubicBezTo>
                  <a:pt x="15" y="22"/>
                  <a:pt x="15" y="22"/>
                  <a:pt x="15" y="22"/>
                </a:cubicBezTo>
                <a:cubicBezTo>
                  <a:pt x="15" y="23"/>
                  <a:pt x="15" y="23"/>
                  <a:pt x="15" y="23"/>
                </a:cubicBezTo>
                <a:cubicBezTo>
                  <a:pt x="16" y="23"/>
                  <a:pt x="16" y="24"/>
                  <a:pt x="16" y="24"/>
                </a:cubicBezTo>
                <a:cubicBezTo>
                  <a:pt x="17" y="24"/>
                  <a:pt x="17" y="23"/>
                  <a:pt x="17" y="23"/>
                </a:cubicBezTo>
                <a:cubicBezTo>
                  <a:pt x="17" y="23"/>
                  <a:pt x="18" y="23"/>
                  <a:pt x="18" y="22"/>
                </a:cubicBezTo>
                <a:cubicBezTo>
                  <a:pt x="18" y="22"/>
                  <a:pt x="17" y="22"/>
                  <a:pt x="17" y="21"/>
                </a:cubicBezTo>
                <a:close/>
                <a:moveTo>
                  <a:pt x="26" y="19"/>
                </a:moveTo>
                <a:cubicBezTo>
                  <a:pt x="26" y="19"/>
                  <a:pt x="26" y="19"/>
                  <a:pt x="26" y="19"/>
                </a:cubicBezTo>
                <a:cubicBezTo>
                  <a:pt x="27" y="19"/>
                  <a:pt x="27" y="19"/>
                  <a:pt x="28" y="20"/>
                </a:cubicBezTo>
                <a:cubicBezTo>
                  <a:pt x="29" y="20"/>
                  <a:pt x="29" y="21"/>
                  <a:pt x="29" y="22"/>
                </a:cubicBezTo>
                <a:cubicBezTo>
                  <a:pt x="29" y="23"/>
                  <a:pt x="29" y="24"/>
                  <a:pt x="28" y="25"/>
                </a:cubicBezTo>
                <a:cubicBezTo>
                  <a:pt x="27" y="26"/>
                  <a:pt x="27" y="26"/>
                  <a:pt x="26" y="26"/>
                </a:cubicBezTo>
                <a:cubicBezTo>
                  <a:pt x="24" y="26"/>
                  <a:pt x="24" y="26"/>
                  <a:pt x="23" y="25"/>
                </a:cubicBezTo>
                <a:cubicBezTo>
                  <a:pt x="22" y="24"/>
                  <a:pt x="22" y="23"/>
                  <a:pt x="22" y="22"/>
                </a:cubicBezTo>
                <a:cubicBezTo>
                  <a:pt x="22" y="21"/>
                  <a:pt x="22" y="20"/>
                  <a:pt x="23" y="20"/>
                </a:cubicBezTo>
                <a:cubicBezTo>
                  <a:pt x="24" y="19"/>
                  <a:pt x="24" y="19"/>
                  <a:pt x="26" y="19"/>
                </a:cubicBezTo>
                <a:close/>
                <a:moveTo>
                  <a:pt x="26" y="21"/>
                </a:moveTo>
                <a:cubicBezTo>
                  <a:pt x="26" y="21"/>
                  <a:pt x="26" y="21"/>
                  <a:pt x="26" y="21"/>
                </a:cubicBezTo>
                <a:cubicBezTo>
                  <a:pt x="26" y="21"/>
                  <a:pt x="26" y="21"/>
                  <a:pt x="26" y="21"/>
                </a:cubicBezTo>
                <a:cubicBezTo>
                  <a:pt x="25" y="21"/>
                  <a:pt x="25" y="21"/>
                  <a:pt x="25" y="21"/>
                </a:cubicBezTo>
                <a:cubicBezTo>
                  <a:pt x="24" y="22"/>
                  <a:pt x="24" y="22"/>
                  <a:pt x="24" y="22"/>
                </a:cubicBezTo>
                <a:cubicBezTo>
                  <a:pt x="24" y="23"/>
                  <a:pt x="24" y="23"/>
                  <a:pt x="25" y="23"/>
                </a:cubicBezTo>
                <a:cubicBezTo>
                  <a:pt x="25" y="23"/>
                  <a:pt x="25" y="24"/>
                  <a:pt x="26" y="24"/>
                </a:cubicBezTo>
                <a:cubicBezTo>
                  <a:pt x="26" y="24"/>
                  <a:pt x="26" y="23"/>
                  <a:pt x="26" y="23"/>
                </a:cubicBezTo>
                <a:cubicBezTo>
                  <a:pt x="27" y="23"/>
                  <a:pt x="27" y="23"/>
                  <a:pt x="27" y="22"/>
                </a:cubicBezTo>
                <a:cubicBezTo>
                  <a:pt x="27" y="22"/>
                  <a:pt x="27" y="22"/>
                  <a:pt x="26" y="21"/>
                </a:cubicBezTo>
                <a:close/>
                <a:moveTo>
                  <a:pt x="35" y="19"/>
                </a:moveTo>
                <a:cubicBezTo>
                  <a:pt x="35" y="19"/>
                  <a:pt x="35" y="19"/>
                  <a:pt x="35" y="19"/>
                </a:cubicBezTo>
                <a:cubicBezTo>
                  <a:pt x="36" y="19"/>
                  <a:pt x="37" y="19"/>
                  <a:pt x="37" y="20"/>
                </a:cubicBezTo>
                <a:cubicBezTo>
                  <a:pt x="38" y="20"/>
                  <a:pt x="38" y="21"/>
                  <a:pt x="38" y="22"/>
                </a:cubicBezTo>
                <a:cubicBezTo>
                  <a:pt x="38" y="23"/>
                  <a:pt x="38" y="24"/>
                  <a:pt x="37" y="25"/>
                </a:cubicBezTo>
                <a:cubicBezTo>
                  <a:pt x="37" y="26"/>
                  <a:pt x="36" y="26"/>
                  <a:pt x="35" y="26"/>
                </a:cubicBezTo>
                <a:cubicBezTo>
                  <a:pt x="34" y="26"/>
                  <a:pt x="33" y="26"/>
                  <a:pt x="32" y="25"/>
                </a:cubicBezTo>
                <a:cubicBezTo>
                  <a:pt x="32" y="24"/>
                  <a:pt x="31" y="23"/>
                  <a:pt x="31" y="22"/>
                </a:cubicBezTo>
                <a:cubicBezTo>
                  <a:pt x="31" y="21"/>
                  <a:pt x="32" y="20"/>
                  <a:pt x="32" y="20"/>
                </a:cubicBezTo>
                <a:cubicBezTo>
                  <a:pt x="33" y="19"/>
                  <a:pt x="34" y="19"/>
                  <a:pt x="35" y="19"/>
                </a:cubicBezTo>
                <a:close/>
                <a:moveTo>
                  <a:pt x="36" y="21"/>
                </a:moveTo>
                <a:cubicBezTo>
                  <a:pt x="36" y="21"/>
                  <a:pt x="36" y="21"/>
                  <a:pt x="36" y="21"/>
                </a:cubicBezTo>
                <a:cubicBezTo>
                  <a:pt x="35" y="21"/>
                  <a:pt x="35" y="21"/>
                  <a:pt x="35" y="21"/>
                </a:cubicBezTo>
                <a:cubicBezTo>
                  <a:pt x="34" y="21"/>
                  <a:pt x="34" y="21"/>
                  <a:pt x="34" y="21"/>
                </a:cubicBezTo>
                <a:cubicBezTo>
                  <a:pt x="34" y="22"/>
                  <a:pt x="33" y="22"/>
                  <a:pt x="33" y="22"/>
                </a:cubicBezTo>
                <a:cubicBezTo>
                  <a:pt x="33" y="23"/>
                  <a:pt x="34" y="23"/>
                  <a:pt x="34" y="23"/>
                </a:cubicBezTo>
                <a:cubicBezTo>
                  <a:pt x="34" y="23"/>
                  <a:pt x="34" y="24"/>
                  <a:pt x="35" y="24"/>
                </a:cubicBezTo>
                <a:cubicBezTo>
                  <a:pt x="35" y="24"/>
                  <a:pt x="35" y="23"/>
                  <a:pt x="36" y="23"/>
                </a:cubicBezTo>
                <a:cubicBezTo>
                  <a:pt x="36" y="23"/>
                  <a:pt x="36" y="23"/>
                  <a:pt x="36" y="22"/>
                </a:cubicBezTo>
                <a:cubicBezTo>
                  <a:pt x="36" y="22"/>
                  <a:pt x="36" y="22"/>
                  <a:pt x="36" y="21"/>
                </a:cubicBezTo>
                <a:close/>
              </a:path>
            </a:pathLst>
          </a:custGeom>
          <a:solidFill>
            <a:schemeClr val="tx2"/>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a:solidFill>
                <a:srgbClr val="000000"/>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
        <p:nvSpPr>
          <p:cNvPr id="7" name="椭圆 6">
            <a:extLst>
              <a:ext uri="{FF2B5EF4-FFF2-40B4-BE49-F238E27FC236}">
                <a16:creationId xmlns:a16="http://schemas.microsoft.com/office/drawing/2014/main" xmlns="" id="{6137082E-A4B2-67DD-FC6B-B33B20B0088B}"/>
              </a:ext>
            </a:extLst>
          </p:cNvPr>
          <p:cNvSpPr>
            <a:spLocks noChangeAspect="1"/>
          </p:cNvSpPr>
          <p:nvPr/>
        </p:nvSpPr>
        <p:spPr>
          <a:xfrm>
            <a:off x="8948487" y="3032849"/>
            <a:ext cx="1440000" cy="1440000"/>
          </a:xfrm>
          <a:prstGeom prst="ellipse">
            <a:avLst/>
          </a:pr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
        <p:nvSpPr>
          <p:cNvPr id="8" name="Freeform 138">
            <a:extLst>
              <a:ext uri="{FF2B5EF4-FFF2-40B4-BE49-F238E27FC236}">
                <a16:creationId xmlns:a16="http://schemas.microsoft.com/office/drawing/2014/main" xmlns="" id="{58A23D37-5A3A-28C7-E360-730CF0F74156}"/>
              </a:ext>
            </a:extLst>
          </p:cNvPr>
          <p:cNvSpPr>
            <a:spLocks noChangeAspect="1" noEditPoints="1"/>
          </p:cNvSpPr>
          <p:nvPr/>
        </p:nvSpPr>
        <p:spPr bwMode="auto">
          <a:xfrm>
            <a:off x="9398487" y="3482849"/>
            <a:ext cx="540000" cy="540000"/>
          </a:xfrm>
          <a:custGeom>
            <a:avLst/>
            <a:gdLst>
              <a:gd name="T0" fmla="*/ 152400 w 49"/>
              <a:gd name="T1" fmla="*/ 149225 h 49"/>
              <a:gd name="T2" fmla="*/ 9525 w 49"/>
              <a:gd name="T3" fmla="*/ 149225 h 49"/>
              <a:gd name="T4" fmla="*/ 9525 w 49"/>
              <a:gd name="T5" fmla="*/ 6350 h 49"/>
              <a:gd name="T6" fmla="*/ 3175 w 49"/>
              <a:gd name="T7" fmla="*/ 0 h 49"/>
              <a:gd name="T8" fmla="*/ 0 w 49"/>
              <a:gd name="T9" fmla="*/ 6350 h 49"/>
              <a:gd name="T10" fmla="*/ 0 w 49"/>
              <a:gd name="T11" fmla="*/ 152400 h 49"/>
              <a:gd name="T12" fmla="*/ 3175 w 49"/>
              <a:gd name="T13" fmla="*/ 155575 h 49"/>
              <a:gd name="T14" fmla="*/ 152400 w 49"/>
              <a:gd name="T15" fmla="*/ 155575 h 49"/>
              <a:gd name="T16" fmla="*/ 155575 w 49"/>
              <a:gd name="T17" fmla="*/ 152400 h 49"/>
              <a:gd name="T18" fmla="*/ 152400 w 49"/>
              <a:gd name="T19" fmla="*/ 149225 h 49"/>
              <a:gd name="T20" fmla="*/ 69850 w 49"/>
              <a:gd name="T21" fmla="*/ 142875 h 49"/>
              <a:gd name="T22" fmla="*/ 69850 w 49"/>
              <a:gd name="T23" fmla="*/ 142875 h 49"/>
              <a:gd name="T24" fmla="*/ 95250 w 49"/>
              <a:gd name="T25" fmla="*/ 142875 h 49"/>
              <a:gd name="T26" fmla="*/ 101600 w 49"/>
              <a:gd name="T27" fmla="*/ 136525 h 49"/>
              <a:gd name="T28" fmla="*/ 101600 w 49"/>
              <a:gd name="T29" fmla="*/ 15875 h 49"/>
              <a:gd name="T30" fmla="*/ 95250 w 49"/>
              <a:gd name="T31" fmla="*/ 9525 h 49"/>
              <a:gd name="T32" fmla="*/ 69850 w 49"/>
              <a:gd name="T33" fmla="*/ 9525 h 49"/>
              <a:gd name="T34" fmla="*/ 63500 w 49"/>
              <a:gd name="T35" fmla="*/ 15875 h 49"/>
              <a:gd name="T36" fmla="*/ 63500 w 49"/>
              <a:gd name="T37" fmla="*/ 136525 h 49"/>
              <a:gd name="T38" fmla="*/ 69850 w 49"/>
              <a:gd name="T39" fmla="*/ 142875 h 49"/>
              <a:gd name="T40" fmla="*/ 76200 w 49"/>
              <a:gd name="T41" fmla="*/ 22225 h 49"/>
              <a:gd name="T42" fmla="*/ 76200 w 49"/>
              <a:gd name="T43" fmla="*/ 22225 h 49"/>
              <a:gd name="T44" fmla="*/ 88900 w 49"/>
              <a:gd name="T45" fmla="*/ 22225 h 49"/>
              <a:gd name="T46" fmla="*/ 88900 w 49"/>
              <a:gd name="T47" fmla="*/ 130175 h 49"/>
              <a:gd name="T48" fmla="*/ 76200 w 49"/>
              <a:gd name="T49" fmla="*/ 130175 h 49"/>
              <a:gd name="T50" fmla="*/ 76200 w 49"/>
              <a:gd name="T51" fmla="*/ 22225 h 49"/>
              <a:gd name="T52" fmla="*/ 22225 w 49"/>
              <a:gd name="T53" fmla="*/ 142875 h 49"/>
              <a:gd name="T54" fmla="*/ 22225 w 49"/>
              <a:gd name="T55" fmla="*/ 142875 h 49"/>
              <a:gd name="T56" fmla="*/ 50800 w 49"/>
              <a:gd name="T57" fmla="*/ 142875 h 49"/>
              <a:gd name="T58" fmla="*/ 53975 w 49"/>
              <a:gd name="T59" fmla="*/ 136525 h 49"/>
              <a:gd name="T60" fmla="*/ 53975 w 49"/>
              <a:gd name="T61" fmla="*/ 95250 h 49"/>
              <a:gd name="T62" fmla="*/ 50800 w 49"/>
              <a:gd name="T63" fmla="*/ 88900 h 49"/>
              <a:gd name="T64" fmla="*/ 22225 w 49"/>
              <a:gd name="T65" fmla="*/ 88900 h 49"/>
              <a:gd name="T66" fmla="*/ 15875 w 49"/>
              <a:gd name="T67" fmla="*/ 95250 h 49"/>
              <a:gd name="T68" fmla="*/ 15875 w 49"/>
              <a:gd name="T69" fmla="*/ 136525 h 49"/>
              <a:gd name="T70" fmla="*/ 22225 w 49"/>
              <a:gd name="T71" fmla="*/ 142875 h 49"/>
              <a:gd name="T72" fmla="*/ 28575 w 49"/>
              <a:gd name="T73" fmla="*/ 98425 h 49"/>
              <a:gd name="T74" fmla="*/ 28575 w 49"/>
              <a:gd name="T75" fmla="*/ 98425 h 49"/>
              <a:gd name="T76" fmla="*/ 44450 w 49"/>
              <a:gd name="T77" fmla="*/ 98425 h 49"/>
              <a:gd name="T78" fmla="*/ 44450 w 49"/>
              <a:gd name="T79" fmla="*/ 130175 h 49"/>
              <a:gd name="T80" fmla="*/ 28575 w 49"/>
              <a:gd name="T81" fmla="*/ 130175 h 49"/>
              <a:gd name="T82" fmla="*/ 28575 w 49"/>
              <a:gd name="T83" fmla="*/ 98425 h 49"/>
              <a:gd name="T84" fmla="*/ 117475 w 49"/>
              <a:gd name="T85" fmla="*/ 142875 h 49"/>
              <a:gd name="T86" fmla="*/ 117475 w 49"/>
              <a:gd name="T87" fmla="*/ 142875 h 49"/>
              <a:gd name="T88" fmla="*/ 142875 w 49"/>
              <a:gd name="T89" fmla="*/ 142875 h 49"/>
              <a:gd name="T90" fmla="*/ 149225 w 49"/>
              <a:gd name="T91" fmla="*/ 136525 h 49"/>
              <a:gd name="T92" fmla="*/ 149225 w 49"/>
              <a:gd name="T93" fmla="*/ 47625 h 49"/>
              <a:gd name="T94" fmla="*/ 142875 w 49"/>
              <a:gd name="T95" fmla="*/ 41275 h 49"/>
              <a:gd name="T96" fmla="*/ 117475 w 49"/>
              <a:gd name="T97" fmla="*/ 41275 h 49"/>
              <a:gd name="T98" fmla="*/ 111125 w 49"/>
              <a:gd name="T99" fmla="*/ 47625 h 49"/>
              <a:gd name="T100" fmla="*/ 111125 w 49"/>
              <a:gd name="T101" fmla="*/ 136525 h 49"/>
              <a:gd name="T102" fmla="*/ 117475 w 49"/>
              <a:gd name="T103" fmla="*/ 142875 h 49"/>
              <a:gd name="T104" fmla="*/ 120650 w 49"/>
              <a:gd name="T105" fmla="*/ 53975 h 49"/>
              <a:gd name="T106" fmla="*/ 120650 w 49"/>
              <a:gd name="T107" fmla="*/ 53975 h 49"/>
              <a:gd name="T108" fmla="*/ 136525 w 49"/>
              <a:gd name="T109" fmla="*/ 53975 h 49"/>
              <a:gd name="T110" fmla="*/ 136525 w 49"/>
              <a:gd name="T111" fmla="*/ 130175 h 49"/>
              <a:gd name="T112" fmla="*/ 120650 w 49"/>
              <a:gd name="T113" fmla="*/ 130175 h 49"/>
              <a:gd name="T114" fmla="*/ 120650 w 49"/>
              <a:gd name="T115" fmla="*/ 53975 h 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 h="49">
                <a:moveTo>
                  <a:pt x="48" y="47"/>
                </a:moveTo>
                <a:cubicBezTo>
                  <a:pt x="3" y="47"/>
                  <a:pt x="3" y="47"/>
                  <a:pt x="3" y="47"/>
                </a:cubicBezTo>
                <a:cubicBezTo>
                  <a:pt x="3" y="2"/>
                  <a:pt x="3" y="2"/>
                  <a:pt x="3" y="2"/>
                </a:cubicBezTo>
                <a:cubicBezTo>
                  <a:pt x="3" y="1"/>
                  <a:pt x="2" y="0"/>
                  <a:pt x="1" y="0"/>
                </a:cubicBezTo>
                <a:cubicBezTo>
                  <a:pt x="1" y="0"/>
                  <a:pt x="0" y="1"/>
                  <a:pt x="0" y="2"/>
                </a:cubicBezTo>
                <a:cubicBezTo>
                  <a:pt x="0" y="48"/>
                  <a:pt x="0" y="48"/>
                  <a:pt x="0" y="48"/>
                </a:cubicBezTo>
                <a:cubicBezTo>
                  <a:pt x="0" y="49"/>
                  <a:pt x="1" y="49"/>
                  <a:pt x="1" y="49"/>
                </a:cubicBezTo>
                <a:cubicBezTo>
                  <a:pt x="48" y="49"/>
                  <a:pt x="48" y="49"/>
                  <a:pt x="48" y="49"/>
                </a:cubicBezTo>
                <a:cubicBezTo>
                  <a:pt x="48" y="49"/>
                  <a:pt x="49" y="49"/>
                  <a:pt x="49" y="48"/>
                </a:cubicBezTo>
                <a:cubicBezTo>
                  <a:pt x="49" y="47"/>
                  <a:pt x="48" y="47"/>
                  <a:pt x="48" y="47"/>
                </a:cubicBezTo>
                <a:close/>
                <a:moveTo>
                  <a:pt x="22" y="45"/>
                </a:moveTo>
                <a:cubicBezTo>
                  <a:pt x="22" y="45"/>
                  <a:pt x="22" y="45"/>
                  <a:pt x="22" y="45"/>
                </a:cubicBezTo>
                <a:cubicBezTo>
                  <a:pt x="30" y="45"/>
                  <a:pt x="30" y="45"/>
                  <a:pt x="30" y="45"/>
                </a:cubicBezTo>
                <a:cubicBezTo>
                  <a:pt x="31" y="45"/>
                  <a:pt x="32" y="44"/>
                  <a:pt x="32" y="43"/>
                </a:cubicBezTo>
                <a:cubicBezTo>
                  <a:pt x="32" y="5"/>
                  <a:pt x="32" y="5"/>
                  <a:pt x="32" y="5"/>
                </a:cubicBezTo>
                <a:cubicBezTo>
                  <a:pt x="32" y="4"/>
                  <a:pt x="31" y="3"/>
                  <a:pt x="30" y="3"/>
                </a:cubicBezTo>
                <a:cubicBezTo>
                  <a:pt x="22" y="3"/>
                  <a:pt x="22" y="3"/>
                  <a:pt x="22" y="3"/>
                </a:cubicBezTo>
                <a:cubicBezTo>
                  <a:pt x="21" y="3"/>
                  <a:pt x="20" y="4"/>
                  <a:pt x="20" y="5"/>
                </a:cubicBezTo>
                <a:cubicBezTo>
                  <a:pt x="20" y="43"/>
                  <a:pt x="20" y="43"/>
                  <a:pt x="20" y="43"/>
                </a:cubicBezTo>
                <a:cubicBezTo>
                  <a:pt x="20" y="44"/>
                  <a:pt x="21" y="45"/>
                  <a:pt x="22" y="45"/>
                </a:cubicBezTo>
                <a:close/>
                <a:moveTo>
                  <a:pt x="24" y="7"/>
                </a:moveTo>
                <a:cubicBezTo>
                  <a:pt x="24" y="7"/>
                  <a:pt x="24" y="7"/>
                  <a:pt x="24" y="7"/>
                </a:cubicBezTo>
                <a:cubicBezTo>
                  <a:pt x="28" y="7"/>
                  <a:pt x="28" y="7"/>
                  <a:pt x="28" y="7"/>
                </a:cubicBezTo>
                <a:cubicBezTo>
                  <a:pt x="28" y="41"/>
                  <a:pt x="28" y="41"/>
                  <a:pt x="28" y="41"/>
                </a:cubicBezTo>
                <a:cubicBezTo>
                  <a:pt x="24" y="41"/>
                  <a:pt x="24" y="41"/>
                  <a:pt x="24" y="41"/>
                </a:cubicBezTo>
                <a:cubicBezTo>
                  <a:pt x="24" y="7"/>
                  <a:pt x="24" y="7"/>
                  <a:pt x="24" y="7"/>
                </a:cubicBezTo>
                <a:close/>
                <a:moveTo>
                  <a:pt x="7" y="45"/>
                </a:moveTo>
                <a:cubicBezTo>
                  <a:pt x="7" y="45"/>
                  <a:pt x="7" y="45"/>
                  <a:pt x="7" y="45"/>
                </a:cubicBezTo>
                <a:cubicBezTo>
                  <a:pt x="16" y="45"/>
                  <a:pt x="16" y="45"/>
                  <a:pt x="16" y="45"/>
                </a:cubicBezTo>
                <a:cubicBezTo>
                  <a:pt x="17" y="45"/>
                  <a:pt x="17" y="44"/>
                  <a:pt x="17" y="43"/>
                </a:cubicBezTo>
                <a:cubicBezTo>
                  <a:pt x="17" y="30"/>
                  <a:pt x="17" y="30"/>
                  <a:pt x="17" y="30"/>
                </a:cubicBezTo>
                <a:cubicBezTo>
                  <a:pt x="17" y="28"/>
                  <a:pt x="17" y="28"/>
                  <a:pt x="16" y="28"/>
                </a:cubicBezTo>
                <a:cubicBezTo>
                  <a:pt x="7" y="28"/>
                  <a:pt x="7" y="28"/>
                  <a:pt x="7" y="28"/>
                </a:cubicBezTo>
                <a:cubicBezTo>
                  <a:pt x="6" y="28"/>
                  <a:pt x="5" y="28"/>
                  <a:pt x="5" y="30"/>
                </a:cubicBezTo>
                <a:cubicBezTo>
                  <a:pt x="5" y="43"/>
                  <a:pt x="5" y="43"/>
                  <a:pt x="5" y="43"/>
                </a:cubicBezTo>
                <a:cubicBezTo>
                  <a:pt x="5" y="44"/>
                  <a:pt x="6" y="45"/>
                  <a:pt x="7" y="45"/>
                </a:cubicBezTo>
                <a:close/>
                <a:moveTo>
                  <a:pt x="9" y="31"/>
                </a:moveTo>
                <a:cubicBezTo>
                  <a:pt x="9" y="31"/>
                  <a:pt x="9" y="31"/>
                  <a:pt x="9" y="31"/>
                </a:cubicBezTo>
                <a:cubicBezTo>
                  <a:pt x="14" y="31"/>
                  <a:pt x="14" y="31"/>
                  <a:pt x="14" y="31"/>
                </a:cubicBezTo>
                <a:cubicBezTo>
                  <a:pt x="14" y="41"/>
                  <a:pt x="14" y="41"/>
                  <a:pt x="14" y="41"/>
                </a:cubicBezTo>
                <a:cubicBezTo>
                  <a:pt x="9" y="41"/>
                  <a:pt x="9" y="41"/>
                  <a:pt x="9" y="41"/>
                </a:cubicBezTo>
                <a:cubicBezTo>
                  <a:pt x="9" y="31"/>
                  <a:pt x="9" y="31"/>
                  <a:pt x="9" y="31"/>
                </a:cubicBezTo>
                <a:close/>
                <a:moveTo>
                  <a:pt x="37" y="45"/>
                </a:moveTo>
                <a:cubicBezTo>
                  <a:pt x="37" y="45"/>
                  <a:pt x="37" y="45"/>
                  <a:pt x="37" y="45"/>
                </a:cubicBezTo>
                <a:cubicBezTo>
                  <a:pt x="45" y="45"/>
                  <a:pt x="45" y="45"/>
                  <a:pt x="45" y="45"/>
                </a:cubicBezTo>
                <a:cubicBezTo>
                  <a:pt x="46" y="45"/>
                  <a:pt x="47" y="44"/>
                  <a:pt x="47" y="43"/>
                </a:cubicBezTo>
                <a:cubicBezTo>
                  <a:pt x="47" y="15"/>
                  <a:pt x="47" y="15"/>
                  <a:pt x="47" y="15"/>
                </a:cubicBezTo>
                <a:cubicBezTo>
                  <a:pt x="47" y="14"/>
                  <a:pt x="46" y="13"/>
                  <a:pt x="45" y="13"/>
                </a:cubicBezTo>
                <a:cubicBezTo>
                  <a:pt x="37" y="13"/>
                  <a:pt x="37" y="13"/>
                  <a:pt x="37" y="13"/>
                </a:cubicBezTo>
                <a:cubicBezTo>
                  <a:pt x="35" y="13"/>
                  <a:pt x="35" y="14"/>
                  <a:pt x="35" y="15"/>
                </a:cubicBezTo>
                <a:cubicBezTo>
                  <a:pt x="35" y="43"/>
                  <a:pt x="35" y="43"/>
                  <a:pt x="35" y="43"/>
                </a:cubicBezTo>
                <a:cubicBezTo>
                  <a:pt x="35" y="44"/>
                  <a:pt x="35" y="45"/>
                  <a:pt x="37" y="45"/>
                </a:cubicBezTo>
                <a:close/>
                <a:moveTo>
                  <a:pt x="38" y="17"/>
                </a:moveTo>
                <a:cubicBezTo>
                  <a:pt x="38" y="17"/>
                  <a:pt x="38" y="17"/>
                  <a:pt x="38" y="17"/>
                </a:cubicBezTo>
                <a:cubicBezTo>
                  <a:pt x="43" y="17"/>
                  <a:pt x="43" y="17"/>
                  <a:pt x="43" y="17"/>
                </a:cubicBezTo>
                <a:cubicBezTo>
                  <a:pt x="43" y="41"/>
                  <a:pt x="43" y="41"/>
                  <a:pt x="43" y="41"/>
                </a:cubicBezTo>
                <a:cubicBezTo>
                  <a:pt x="38" y="41"/>
                  <a:pt x="38" y="41"/>
                  <a:pt x="38" y="41"/>
                </a:cubicBezTo>
                <a:cubicBezTo>
                  <a:pt x="38" y="17"/>
                  <a:pt x="38" y="17"/>
                  <a:pt x="38" y="17"/>
                </a:cubicBezTo>
                <a:close/>
              </a:path>
            </a:pathLst>
          </a:custGeom>
          <a:solidFill>
            <a:schemeClr val="tx2"/>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a:solidFill>
                <a:srgbClr val="000000"/>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
        <p:nvSpPr>
          <p:cNvPr id="9" name="椭圆 8">
            <a:extLst>
              <a:ext uri="{FF2B5EF4-FFF2-40B4-BE49-F238E27FC236}">
                <a16:creationId xmlns:a16="http://schemas.microsoft.com/office/drawing/2014/main" xmlns="" id="{E37CB01B-C2E4-F444-2300-3A67176D4621}"/>
              </a:ext>
            </a:extLst>
          </p:cNvPr>
          <p:cNvSpPr>
            <a:spLocks noChangeAspect="1"/>
          </p:cNvSpPr>
          <p:nvPr/>
        </p:nvSpPr>
        <p:spPr>
          <a:xfrm>
            <a:off x="6509679" y="3032849"/>
            <a:ext cx="1440000" cy="1440000"/>
          </a:xfrm>
          <a:prstGeom prst="ellipse">
            <a:avLst/>
          </a:pr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
        <p:nvSpPr>
          <p:cNvPr id="10" name="Freeform 368">
            <a:extLst>
              <a:ext uri="{FF2B5EF4-FFF2-40B4-BE49-F238E27FC236}">
                <a16:creationId xmlns:a16="http://schemas.microsoft.com/office/drawing/2014/main" xmlns="" id="{BEA01F15-EAF6-0160-01F7-E1407E590F76}"/>
              </a:ext>
            </a:extLst>
          </p:cNvPr>
          <p:cNvSpPr>
            <a:spLocks noChangeAspect="1" noEditPoints="1"/>
          </p:cNvSpPr>
          <p:nvPr/>
        </p:nvSpPr>
        <p:spPr bwMode="auto">
          <a:xfrm>
            <a:off x="6953679" y="3482849"/>
            <a:ext cx="552000" cy="540000"/>
          </a:xfrm>
          <a:custGeom>
            <a:avLst/>
            <a:gdLst>
              <a:gd name="T0" fmla="*/ 98425 w 46"/>
              <a:gd name="T1" fmla="*/ 3175 h 45"/>
              <a:gd name="T2" fmla="*/ 142875 w 46"/>
              <a:gd name="T3" fmla="*/ 28575 h 45"/>
              <a:gd name="T4" fmla="*/ 146050 w 46"/>
              <a:gd name="T5" fmla="*/ 31750 h 45"/>
              <a:gd name="T6" fmla="*/ 146050 w 46"/>
              <a:gd name="T7" fmla="*/ 31750 h 45"/>
              <a:gd name="T8" fmla="*/ 146050 w 46"/>
              <a:gd name="T9" fmla="*/ 136525 h 45"/>
              <a:gd name="T10" fmla="*/ 139700 w 46"/>
              <a:gd name="T11" fmla="*/ 139700 h 45"/>
              <a:gd name="T12" fmla="*/ 136525 w 46"/>
              <a:gd name="T13" fmla="*/ 139700 h 45"/>
              <a:gd name="T14" fmla="*/ 95250 w 46"/>
              <a:gd name="T15" fmla="*/ 114300 h 45"/>
              <a:gd name="T16" fmla="*/ 53975 w 46"/>
              <a:gd name="T17" fmla="*/ 139700 h 45"/>
              <a:gd name="T18" fmla="*/ 47625 w 46"/>
              <a:gd name="T19" fmla="*/ 139700 h 45"/>
              <a:gd name="T20" fmla="*/ 3175 w 46"/>
              <a:gd name="T21" fmla="*/ 114300 h 45"/>
              <a:gd name="T22" fmla="*/ 0 w 46"/>
              <a:gd name="T23" fmla="*/ 107950 h 45"/>
              <a:gd name="T24" fmla="*/ 0 w 46"/>
              <a:gd name="T25" fmla="*/ 107950 h 45"/>
              <a:gd name="T26" fmla="*/ 0 w 46"/>
              <a:gd name="T27" fmla="*/ 6350 h 45"/>
              <a:gd name="T28" fmla="*/ 3175 w 46"/>
              <a:gd name="T29" fmla="*/ 0 h 45"/>
              <a:gd name="T30" fmla="*/ 9525 w 46"/>
              <a:gd name="T31" fmla="*/ 3175 h 45"/>
              <a:gd name="T32" fmla="*/ 50800 w 46"/>
              <a:gd name="T33" fmla="*/ 25400 h 45"/>
              <a:gd name="T34" fmla="*/ 92075 w 46"/>
              <a:gd name="T35" fmla="*/ 3175 h 45"/>
              <a:gd name="T36" fmla="*/ 98425 w 46"/>
              <a:gd name="T37" fmla="*/ 3175 h 45"/>
              <a:gd name="T38" fmla="*/ 98425 w 46"/>
              <a:gd name="T39" fmla="*/ 3175 h 45"/>
              <a:gd name="T40" fmla="*/ 98425 w 46"/>
              <a:gd name="T41" fmla="*/ 15875 h 45"/>
              <a:gd name="T42" fmla="*/ 98425 w 46"/>
              <a:gd name="T43" fmla="*/ 15875 h 45"/>
              <a:gd name="T44" fmla="*/ 98425 w 46"/>
              <a:gd name="T45" fmla="*/ 104775 h 45"/>
              <a:gd name="T46" fmla="*/ 133350 w 46"/>
              <a:gd name="T47" fmla="*/ 127000 h 45"/>
              <a:gd name="T48" fmla="*/ 133350 w 46"/>
              <a:gd name="T49" fmla="*/ 34925 h 45"/>
              <a:gd name="T50" fmla="*/ 98425 w 46"/>
              <a:gd name="T51" fmla="*/ 15875 h 45"/>
              <a:gd name="T52" fmla="*/ 92075 w 46"/>
              <a:gd name="T53" fmla="*/ 104775 h 45"/>
              <a:gd name="T54" fmla="*/ 92075 w 46"/>
              <a:gd name="T55" fmla="*/ 104775 h 45"/>
              <a:gd name="T56" fmla="*/ 92075 w 46"/>
              <a:gd name="T57" fmla="*/ 15875 h 45"/>
              <a:gd name="T58" fmla="*/ 53975 w 46"/>
              <a:gd name="T59" fmla="*/ 38100 h 45"/>
              <a:gd name="T60" fmla="*/ 53975 w 46"/>
              <a:gd name="T61" fmla="*/ 127000 h 45"/>
              <a:gd name="T62" fmla="*/ 92075 w 46"/>
              <a:gd name="T63" fmla="*/ 104775 h 45"/>
              <a:gd name="T64" fmla="*/ 47625 w 46"/>
              <a:gd name="T65" fmla="*/ 38100 h 45"/>
              <a:gd name="T66" fmla="*/ 47625 w 46"/>
              <a:gd name="T67" fmla="*/ 38100 h 45"/>
              <a:gd name="T68" fmla="*/ 9525 w 46"/>
              <a:gd name="T69" fmla="*/ 15875 h 45"/>
              <a:gd name="T70" fmla="*/ 9525 w 46"/>
              <a:gd name="T71" fmla="*/ 104775 h 45"/>
              <a:gd name="T72" fmla="*/ 47625 w 46"/>
              <a:gd name="T73" fmla="*/ 127000 h 45"/>
              <a:gd name="T74" fmla="*/ 47625 w 46"/>
              <a:gd name="T75" fmla="*/ 38100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6" h="45">
                <a:moveTo>
                  <a:pt x="31" y="1"/>
                </a:moveTo>
                <a:cubicBezTo>
                  <a:pt x="45" y="9"/>
                  <a:pt x="45" y="9"/>
                  <a:pt x="45" y="9"/>
                </a:cubicBezTo>
                <a:cubicBezTo>
                  <a:pt x="46" y="9"/>
                  <a:pt x="46" y="10"/>
                  <a:pt x="46" y="10"/>
                </a:cubicBezTo>
                <a:cubicBezTo>
                  <a:pt x="46" y="10"/>
                  <a:pt x="46" y="10"/>
                  <a:pt x="46" y="10"/>
                </a:cubicBezTo>
                <a:cubicBezTo>
                  <a:pt x="46" y="43"/>
                  <a:pt x="46" y="43"/>
                  <a:pt x="46" y="43"/>
                </a:cubicBezTo>
                <a:cubicBezTo>
                  <a:pt x="46" y="44"/>
                  <a:pt x="45" y="44"/>
                  <a:pt x="44" y="44"/>
                </a:cubicBezTo>
                <a:cubicBezTo>
                  <a:pt x="44" y="44"/>
                  <a:pt x="43" y="44"/>
                  <a:pt x="43" y="44"/>
                </a:cubicBezTo>
                <a:cubicBezTo>
                  <a:pt x="30" y="36"/>
                  <a:pt x="30" y="36"/>
                  <a:pt x="30" y="36"/>
                </a:cubicBezTo>
                <a:cubicBezTo>
                  <a:pt x="17" y="44"/>
                  <a:pt x="17" y="44"/>
                  <a:pt x="17" y="44"/>
                </a:cubicBezTo>
                <a:cubicBezTo>
                  <a:pt x="16" y="45"/>
                  <a:pt x="15" y="44"/>
                  <a:pt x="15" y="44"/>
                </a:cubicBezTo>
                <a:cubicBezTo>
                  <a:pt x="1" y="36"/>
                  <a:pt x="1" y="36"/>
                  <a:pt x="1" y="36"/>
                </a:cubicBezTo>
                <a:cubicBezTo>
                  <a:pt x="0" y="36"/>
                  <a:pt x="0" y="35"/>
                  <a:pt x="0" y="34"/>
                </a:cubicBezTo>
                <a:cubicBezTo>
                  <a:pt x="0" y="34"/>
                  <a:pt x="0" y="34"/>
                  <a:pt x="0" y="34"/>
                </a:cubicBezTo>
                <a:cubicBezTo>
                  <a:pt x="0" y="2"/>
                  <a:pt x="0" y="2"/>
                  <a:pt x="0" y="2"/>
                </a:cubicBezTo>
                <a:cubicBezTo>
                  <a:pt x="0" y="1"/>
                  <a:pt x="0" y="0"/>
                  <a:pt x="1" y="0"/>
                </a:cubicBezTo>
                <a:cubicBezTo>
                  <a:pt x="2" y="0"/>
                  <a:pt x="2" y="1"/>
                  <a:pt x="3" y="1"/>
                </a:cubicBezTo>
                <a:cubicBezTo>
                  <a:pt x="16" y="8"/>
                  <a:pt x="16" y="8"/>
                  <a:pt x="16" y="8"/>
                </a:cubicBezTo>
                <a:cubicBezTo>
                  <a:pt x="29" y="1"/>
                  <a:pt x="29" y="1"/>
                  <a:pt x="29" y="1"/>
                </a:cubicBezTo>
                <a:cubicBezTo>
                  <a:pt x="30" y="0"/>
                  <a:pt x="30" y="0"/>
                  <a:pt x="31" y="1"/>
                </a:cubicBezTo>
                <a:cubicBezTo>
                  <a:pt x="31" y="1"/>
                  <a:pt x="31" y="1"/>
                  <a:pt x="31" y="1"/>
                </a:cubicBezTo>
                <a:close/>
                <a:moveTo>
                  <a:pt x="31" y="5"/>
                </a:moveTo>
                <a:cubicBezTo>
                  <a:pt x="31" y="5"/>
                  <a:pt x="31" y="5"/>
                  <a:pt x="31" y="5"/>
                </a:cubicBezTo>
                <a:cubicBezTo>
                  <a:pt x="31" y="33"/>
                  <a:pt x="31" y="33"/>
                  <a:pt x="31" y="33"/>
                </a:cubicBezTo>
                <a:cubicBezTo>
                  <a:pt x="42" y="40"/>
                  <a:pt x="42" y="40"/>
                  <a:pt x="42" y="40"/>
                </a:cubicBezTo>
                <a:cubicBezTo>
                  <a:pt x="42" y="11"/>
                  <a:pt x="42" y="11"/>
                  <a:pt x="42" y="11"/>
                </a:cubicBezTo>
                <a:cubicBezTo>
                  <a:pt x="31" y="5"/>
                  <a:pt x="31" y="5"/>
                  <a:pt x="31" y="5"/>
                </a:cubicBezTo>
                <a:close/>
                <a:moveTo>
                  <a:pt x="29" y="33"/>
                </a:moveTo>
                <a:cubicBezTo>
                  <a:pt x="29" y="33"/>
                  <a:pt x="29" y="33"/>
                  <a:pt x="29" y="33"/>
                </a:cubicBezTo>
                <a:cubicBezTo>
                  <a:pt x="29" y="5"/>
                  <a:pt x="29" y="5"/>
                  <a:pt x="29" y="5"/>
                </a:cubicBezTo>
                <a:cubicBezTo>
                  <a:pt x="17" y="12"/>
                  <a:pt x="17" y="12"/>
                  <a:pt x="17" y="12"/>
                </a:cubicBezTo>
                <a:cubicBezTo>
                  <a:pt x="17" y="40"/>
                  <a:pt x="17" y="40"/>
                  <a:pt x="17" y="40"/>
                </a:cubicBezTo>
                <a:cubicBezTo>
                  <a:pt x="29" y="33"/>
                  <a:pt x="29" y="33"/>
                  <a:pt x="29" y="33"/>
                </a:cubicBezTo>
                <a:close/>
                <a:moveTo>
                  <a:pt x="15" y="12"/>
                </a:moveTo>
                <a:cubicBezTo>
                  <a:pt x="15" y="12"/>
                  <a:pt x="15" y="12"/>
                  <a:pt x="15" y="12"/>
                </a:cubicBezTo>
                <a:cubicBezTo>
                  <a:pt x="3" y="5"/>
                  <a:pt x="3" y="5"/>
                  <a:pt x="3" y="5"/>
                </a:cubicBezTo>
                <a:cubicBezTo>
                  <a:pt x="3" y="33"/>
                  <a:pt x="3" y="33"/>
                  <a:pt x="3" y="33"/>
                </a:cubicBezTo>
                <a:cubicBezTo>
                  <a:pt x="15" y="40"/>
                  <a:pt x="15" y="40"/>
                  <a:pt x="15" y="40"/>
                </a:cubicBezTo>
                <a:cubicBezTo>
                  <a:pt x="15" y="12"/>
                  <a:pt x="15" y="12"/>
                  <a:pt x="15" y="12"/>
                </a:cubicBezTo>
                <a:close/>
              </a:path>
            </a:pathLst>
          </a:custGeom>
          <a:solidFill>
            <a:schemeClr val="tx1"/>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a:solidFill>
                <a:srgbClr val="000000"/>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
        <p:nvSpPr>
          <p:cNvPr id="11" name="椭圆 10">
            <a:extLst>
              <a:ext uri="{FF2B5EF4-FFF2-40B4-BE49-F238E27FC236}">
                <a16:creationId xmlns:a16="http://schemas.microsoft.com/office/drawing/2014/main" xmlns="" id="{929A235A-BC6A-DB5A-B85E-55B78991B6D2}"/>
              </a:ext>
            </a:extLst>
          </p:cNvPr>
          <p:cNvSpPr>
            <a:spLocks noChangeAspect="1"/>
          </p:cNvSpPr>
          <p:nvPr/>
        </p:nvSpPr>
        <p:spPr>
          <a:xfrm>
            <a:off x="1651942" y="3032849"/>
            <a:ext cx="1440000" cy="1440000"/>
          </a:xfrm>
          <a:prstGeom prst="ellipse">
            <a:avLst/>
          </a:pr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
        <p:nvSpPr>
          <p:cNvPr id="12" name="Freeform 194">
            <a:extLst>
              <a:ext uri="{FF2B5EF4-FFF2-40B4-BE49-F238E27FC236}">
                <a16:creationId xmlns:a16="http://schemas.microsoft.com/office/drawing/2014/main" xmlns="" id="{B23F1C24-4CB7-5B9E-CFE8-947237239347}"/>
              </a:ext>
            </a:extLst>
          </p:cNvPr>
          <p:cNvSpPr>
            <a:spLocks noChangeAspect="1" noEditPoints="1"/>
          </p:cNvSpPr>
          <p:nvPr/>
        </p:nvSpPr>
        <p:spPr bwMode="auto">
          <a:xfrm>
            <a:off x="2104439" y="3482849"/>
            <a:ext cx="535005" cy="540000"/>
          </a:xfrm>
          <a:custGeom>
            <a:avLst/>
            <a:gdLst>
              <a:gd name="T0" fmla="*/ 38460 w 53"/>
              <a:gd name="T1" fmla="*/ 38100 h 54"/>
              <a:gd name="T2" fmla="*/ 51279 w 53"/>
              <a:gd name="T3" fmla="*/ 22225 h 54"/>
              <a:gd name="T4" fmla="*/ 12820 w 53"/>
              <a:gd name="T5" fmla="*/ 44450 h 54"/>
              <a:gd name="T6" fmla="*/ 73714 w 53"/>
              <a:gd name="T7" fmla="*/ 44450 h 54"/>
              <a:gd name="T8" fmla="*/ 64099 w 53"/>
              <a:gd name="T9" fmla="*/ 44450 h 54"/>
              <a:gd name="T10" fmla="*/ 57689 w 53"/>
              <a:gd name="T11" fmla="*/ 41275 h 54"/>
              <a:gd name="T12" fmla="*/ 54484 w 53"/>
              <a:gd name="T13" fmla="*/ 25400 h 54"/>
              <a:gd name="T14" fmla="*/ 131403 w 53"/>
              <a:gd name="T15" fmla="*/ 85725 h 54"/>
              <a:gd name="T16" fmla="*/ 166658 w 53"/>
              <a:gd name="T17" fmla="*/ 120650 h 54"/>
              <a:gd name="T18" fmla="*/ 128198 w 53"/>
              <a:gd name="T19" fmla="*/ 168275 h 54"/>
              <a:gd name="T20" fmla="*/ 118584 w 53"/>
              <a:gd name="T21" fmla="*/ 168275 h 54"/>
              <a:gd name="T22" fmla="*/ 51279 w 53"/>
              <a:gd name="T23" fmla="*/ 168275 h 54"/>
              <a:gd name="T24" fmla="*/ 6410 w 53"/>
              <a:gd name="T25" fmla="*/ 168275 h 54"/>
              <a:gd name="T26" fmla="*/ 0 w 53"/>
              <a:gd name="T27" fmla="*/ 123825 h 54"/>
              <a:gd name="T28" fmla="*/ 35255 w 53"/>
              <a:gd name="T29" fmla="*/ 85725 h 54"/>
              <a:gd name="T30" fmla="*/ 0 w 53"/>
              <a:gd name="T31" fmla="*/ 41275 h 54"/>
              <a:gd name="T32" fmla="*/ 48074 w 53"/>
              <a:gd name="T33" fmla="*/ 3175 h 54"/>
              <a:gd name="T34" fmla="*/ 115379 w 53"/>
              <a:gd name="T35" fmla="*/ 6350 h 54"/>
              <a:gd name="T36" fmla="*/ 166658 w 53"/>
              <a:gd name="T37" fmla="*/ 34925 h 54"/>
              <a:gd name="T38" fmla="*/ 131403 w 53"/>
              <a:gd name="T39" fmla="*/ 85725 h 54"/>
              <a:gd name="T40" fmla="*/ 92944 w 53"/>
              <a:gd name="T41" fmla="*/ 123825 h 54"/>
              <a:gd name="T42" fmla="*/ 153838 w 53"/>
              <a:gd name="T43" fmla="*/ 123825 h 54"/>
              <a:gd name="T44" fmla="*/ 137813 w 53"/>
              <a:gd name="T45" fmla="*/ 130175 h 54"/>
              <a:gd name="T46" fmla="*/ 134608 w 53"/>
              <a:gd name="T47" fmla="*/ 123825 h 54"/>
              <a:gd name="T48" fmla="*/ 134608 w 53"/>
              <a:gd name="T49" fmla="*/ 104775 h 54"/>
              <a:gd name="T50" fmla="*/ 124994 w 53"/>
              <a:gd name="T51" fmla="*/ 111125 h 54"/>
              <a:gd name="T52" fmla="*/ 131403 w 53"/>
              <a:gd name="T53" fmla="*/ 101600 h 54"/>
              <a:gd name="T54" fmla="*/ 92944 w 53"/>
              <a:gd name="T55" fmla="*/ 123825 h 54"/>
              <a:gd name="T56" fmla="*/ 35255 w 53"/>
              <a:gd name="T57" fmla="*/ 146050 h 54"/>
              <a:gd name="T58" fmla="*/ 118584 w 53"/>
              <a:gd name="T59" fmla="*/ 41275 h 54"/>
              <a:gd name="T60" fmla="*/ 35255 w 53"/>
              <a:gd name="T61" fmla="*/ 146050 h 54"/>
              <a:gd name="T62" fmla="*/ 137813 w 53"/>
              <a:gd name="T63" fmla="*/ 50800 h 54"/>
              <a:gd name="T64" fmla="*/ 137813 w 53"/>
              <a:gd name="T65" fmla="*/ 50800 h 54"/>
              <a:gd name="T66" fmla="*/ 137813 w 53"/>
              <a:gd name="T67" fmla="*/ 50800 h 54"/>
              <a:gd name="T68" fmla="*/ 157043 w 53"/>
              <a:gd name="T69" fmla="*/ 44450 h 54"/>
              <a:gd name="T70" fmla="*/ 131403 w 53"/>
              <a:gd name="T71" fmla="*/ 15875 h 54"/>
              <a:gd name="T72" fmla="*/ 112174 w 53"/>
              <a:gd name="T73" fmla="*/ 25400 h 54"/>
              <a:gd name="T74" fmla="*/ 118584 w 53"/>
              <a:gd name="T75" fmla="*/ 31750 h 54"/>
              <a:gd name="T76" fmla="*/ 118584 w 53"/>
              <a:gd name="T77" fmla="*/ 31750 h 54"/>
              <a:gd name="T78" fmla="*/ 121789 w 53"/>
              <a:gd name="T79" fmla="*/ 31750 h 54"/>
              <a:gd name="T80" fmla="*/ 137813 w 53"/>
              <a:gd name="T81" fmla="*/ 50800 h 54"/>
              <a:gd name="T82" fmla="*/ 137813 w 53"/>
              <a:gd name="T83" fmla="*/ 50800 h 54"/>
              <a:gd name="T84" fmla="*/ 134608 w 53"/>
              <a:gd name="T85" fmla="*/ 57150 h 54"/>
              <a:gd name="T86" fmla="*/ 44869 w 53"/>
              <a:gd name="T87" fmla="*/ 155575 h 54"/>
              <a:gd name="T88" fmla="*/ 134608 w 53"/>
              <a:gd name="T89" fmla="*/ 57150 h 54"/>
              <a:gd name="T90" fmla="*/ 16025 w 53"/>
              <a:gd name="T91" fmla="*/ 130175 h 54"/>
              <a:gd name="T92" fmla="*/ 108969 w 53"/>
              <a:gd name="T93" fmla="*/ 31750 h 54"/>
              <a:gd name="T94" fmla="*/ 16025 w 53"/>
              <a:gd name="T95" fmla="*/ 130175 h 54"/>
              <a:gd name="T96" fmla="*/ 12820 w 53"/>
              <a:gd name="T97" fmla="*/ 133350 h 54"/>
              <a:gd name="T98" fmla="*/ 35255 w 53"/>
              <a:gd name="T99" fmla="*/ 155575 h 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 h="54">
                <a:moveTo>
                  <a:pt x="14" y="12"/>
                </a:moveTo>
                <a:cubicBezTo>
                  <a:pt x="14" y="12"/>
                  <a:pt x="13" y="12"/>
                  <a:pt x="12" y="12"/>
                </a:cubicBezTo>
                <a:cubicBezTo>
                  <a:pt x="12" y="11"/>
                  <a:pt x="12" y="11"/>
                  <a:pt x="12" y="10"/>
                </a:cubicBezTo>
                <a:cubicBezTo>
                  <a:pt x="16" y="7"/>
                  <a:pt x="16" y="7"/>
                  <a:pt x="16" y="7"/>
                </a:cubicBezTo>
                <a:cubicBezTo>
                  <a:pt x="14" y="5"/>
                  <a:pt x="14" y="5"/>
                  <a:pt x="14" y="5"/>
                </a:cubicBezTo>
                <a:cubicBezTo>
                  <a:pt x="4" y="14"/>
                  <a:pt x="4" y="14"/>
                  <a:pt x="4" y="14"/>
                </a:cubicBezTo>
                <a:cubicBezTo>
                  <a:pt x="14" y="24"/>
                  <a:pt x="14" y="24"/>
                  <a:pt x="14" y="24"/>
                </a:cubicBezTo>
                <a:cubicBezTo>
                  <a:pt x="23" y="14"/>
                  <a:pt x="23" y="14"/>
                  <a:pt x="23" y="14"/>
                </a:cubicBezTo>
                <a:cubicBezTo>
                  <a:pt x="22" y="13"/>
                  <a:pt x="22" y="13"/>
                  <a:pt x="22" y="13"/>
                </a:cubicBezTo>
                <a:cubicBezTo>
                  <a:pt x="20" y="14"/>
                  <a:pt x="20" y="14"/>
                  <a:pt x="20" y="14"/>
                </a:cubicBezTo>
                <a:cubicBezTo>
                  <a:pt x="20" y="15"/>
                  <a:pt x="19" y="15"/>
                  <a:pt x="18" y="14"/>
                </a:cubicBezTo>
                <a:cubicBezTo>
                  <a:pt x="18" y="14"/>
                  <a:pt x="18" y="13"/>
                  <a:pt x="18" y="13"/>
                </a:cubicBezTo>
                <a:cubicBezTo>
                  <a:pt x="20" y="11"/>
                  <a:pt x="20" y="11"/>
                  <a:pt x="20" y="11"/>
                </a:cubicBezTo>
                <a:cubicBezTo>
                  <a:pt x="17" y="8"/>
                  <a:pt x="17" y="8"/>
                  <a:pt x="17" y="8"/>
                </a:cubicBezTo>
                <a:cubicBezTo>
                  <a:pt x="14" y="12"/>
                  <a:pt x="14" y="12"/>
                  <a:pt x="14" y="12"/>
                </a:cubicBezTo>
                <a:close/>
                <a:moveTo>
                  <a:pt x="41" y="27"/>
                </a:moveTo>
                <a:cubicBezTo>
                  <a:pt x="41" y="27"/>
                  <a:pt x="41" y="27"/>
                  <a:pt x="41" y="27"/>
                </a:cubicBezTo>
                <a:cubicBezTo>
                  <a:pt x="52" y="38"/>
                  <a:pt x="52" y="38"/>
                  <a:pt x="52" y="38"/>
                </a:cubicBezTo>
                <a:cubicBezTo>
                  <a:pt x="53" y="39"/>
                  <a:pt x="53" y="40"/>
                  <a:pt x="52" y="41"/>
                </a:cubicBezTo>
                <a:cubicBezTo>
                  <a:pt x="40" y="53"/>
                  <a:pt x="40" y="53"/>
                  <a:pt x="40" y="53"/>
                </a:cubicBezTo>
                <a:cubicBezTo>
                  <a:pt x="39" y="54"/>
                  <a:pt x="38" y="54"/>
                  <a:pt x="37" y="53"/>
                </a:cubicBezTo>
                <a:cubicBezTo>
                  <a:pt x="37" y="53"/>
                  <a:pt x="37" y="53"/>
                  <a:pt x="37" y="53"/>
                </a:cubicBezTo>
                <a:cubicBezTo>
                  <a:pt x="26" y="42"/>
                  <a:pt x="26" y="42"/>
                  <a:pt x="26" y="42"/>
                </a:cubicBezTo>
                <a:cubicBezTo>
                  <a:pt x="16" y="53"/>
                  <a:pt x="16" y="53"/>
                  <a:pt x="16" y="53"/>
                </a:cubicBezTo>
                <a:cubicBezTo>
                  <a:pt x="15" y="53"/>
                  <a:pt x="15" y="53"/>
                  <a:pt x="14" y="53"/>
                </a:cubicBezTo>
                <a:cubicBezTo>
                  <a:pt x="2" y="53"/>
                  <a:pt x="2" y="53"/>
                  <a:pt x="2" y="53"/>
                </a:cubicBezTo>
                <a:cubicBezTo>
                  <a:pt x="1" y="53"/>
                  <a:pt x="0" y="52"/>
                  <a:pt x="0" y="51"/>
                </a:cubicBezTo>
                <a:cubicBezTo>
                  <a:pt x="0" y="47"/>
                  <a:pt x="0" y="43"/>
                  <a:pt x="0" y="39"/>
                </a:cubicBezTo>
                <a:cubicBezTo>
                  <a:pt x="0" y="38"/>
                  <a:pt x="0" y="38"/>
                  <a:pt x="0" y="37"/>
                </a:cubicBezTo>
                <a:cubicBezTo>
                  <a:pt x="11" y="27"/>
                  <a:pt x="11" y="27"/>
                  <a:pt x="11" y="27"/>
                </a:cubicBezTo>
                <a:cubicBezTo>
                  <a:pt x="0" y="16"/>
                  <a:pt x="0" y="16"/>
                  <a:pt x="0" y="16"/>
                </a:cubicBezTo>
                <a:cubicBezTo>
                  <a:pt x="0" y="15"/>
                  <a:pt x="0" y="14"/>
                  <a:pt x="0" y="13"/>
                </a:cubicBezTo>
                <a:cubicBezTo>
                  <a:pt x="13" y="1"/>
                  <a:pt x="13" y="1"/>
                  <a:pt x="13" y="1"/>
                </a:cubicBezTo>
                <a:cubicBezTo>
                  <a:pt x="13" y="0"/>
                  <a:pt x="15" y="0"/>
                  <a:pt x="15" y="1"/>
                </a:cubicBezTo>
                <a:cubicBezTo>
                  <a:pt x="26" y="12"/>
                  <a:pt x="26" y="12"/>
                  <a:pt x="26" y="12"/>
                </a:cubicBezTo>
                <a:cubicBezTo>
                  <a:pt x="36" y="2"/>
                  <a:pt x="36" y="2"/>
                  <a:pt x="36" y="2"/>
                </a:cubicBezTo>
                <a:cubicBezTo>
                  <a:pt x="38" y="0"/>
                  <a:pt x="42" y="0"/>
                  <a:pt x="44" y="2"/>
                </a:cubicBezTo>
                <a:cubicBezTo>
                  <a:pt x="46" y="4"/>
                  <a:pt x="51" y="8"/>
                  <a:pt x="52" y="11"/>
                </a:cubicBezTo>
                <a:cubicBezTo>
                  <a:pt x="53" y="13"/>
                  <a:pt x="53" y="16"/>
                  <a:pt x="51" y="17"/>
                </a:cubicBezTo>
                <a:cubicBezTo>
                  <a:pt x="41" y="27"/>
                  <a:pt x="41" y="27"/>
                  <a:pt x="41" y="27"/>
                </a:cubicBezTo>
                <a:close/>
                <a:moveTo>
                  <a:pt x="29" y="39"/>
                </a:moveTo>
                <a:cubicBezTo>
                  <a:pt x="29" y="39"/>
                  <a:pt x="29" y="39"/>
                  <a:pt x="29" y="39"/>
                </a:cubicBezTo>
                <a:cubicBezTo>
                  <a:pt x="39" y="49"/>
                  <a:pt x="39" y="49"/>
                  <a:pt x="39" y="49"/>
                </a:cubicBezTo>
                <a:cubicBezTo>
                  <a:pt x="48" y="39"/>
                  <a:pt x="48" y="39"/>
                  <a:pt x="48" y="39"/>
                </a:cubicBezTo>
                <a:cubicBezTo>
                  <a:pt x="47" y="38"/>
                  <a:pt x="47" y="38"/>
                  <a:pt x="47" y="38"/>
                </a:cubicBezTo>
                <a:cubicBezTo>
                  <a:pt x="43" y="41"/>
                  <a:pt x="43" y="41"/>
                  <a:pt x="43" y="41"/>
                </a:cubicBezTo>
                <a:cubicBezTo>
                  <a:pt x="43" y="41"/>
                  <a:pt x="42" y="41"/>
                  <a:pt x="42" y="41"/>
                </a:cubicBezTo>
                <a:cubicBezTo>
                  <a:pt x="41" y="40"/>
                  <a:pt x="41" y="40"/>
                  <a:pt x="42" y="39"/>
                </a:cubicBezTo>
                <a:cubicBezTo>
                  <a:pt x="45" y="36"/>
                  <a:pt x="45" y="36"/>
                  <a:pt x="45" y="36"/>
                </a:cubicBezTo>
                <a:cubicBezTo>
                  <a:pt x="42" y="33"/>
                  <a:pt x="42" y="33"/>
                  <a:pt x="42" y="33"/>
                </a:cubicBezTo>
                <a:cubicBezTo>
                  <a:pt x="40" y="35"/>
                  <a:pt x="40" y="35"/>
                  <a:pt x="40" y="35"/>
                </a:cubicBezTo>
                <a:cubicBezTo>
                  <a:pt x="40" y="35"/>
                  <a:pt x="39" y="35"/>
                  <a:pt x="39" y="35"/>
                </a:cubicBezTo>
                <a:cubicBezTo>
                  <a:pt x="38" y="34"/>
                  <a:pt x="38" y="34"/>
                  <a:pt x="39" y="33"/>
                </a:cubicBezTo>
                <a:cubicBezTo>
                  <a:pt x="41" y="32"/>
                  <a:pt x="41" y="32"/>
                  <a:pt x="41" y="32"/>
                </a:cubicBezTo>
                <a:cubicBezTo>
                  <a:pt x="39" y="30"/>
                  <a:pt x="39" y="30"/>
                  <a:pt x="39" y="30"/>
                </a:cubicBezTo>
                <a:cubicBezTo>
                  <a:pt x="29" y="39"/>
                  <a:pt x="29" y="39"/>
                  <a:pt x="29" y="39"/>
                </a:cubicBezTo>
                <a:close/>
                <a:moveTo>
                  <a:pt x="11" y="46"/>
                </a:moveTo>
                <a:cubicBezTo>
                  <a:pt x="11" y="46"/>
                  <a:pt x="11" y="46"/>
                  <a:pt x="11" y="46"/>
                </a:cubicBezTo>
                <a:cubicBezTo>
                  <a:pt x="21" y="36"/>
                  <a:pt x="31" y="26"/>
                  <a:pt x="40" y="16"/>
                </a:cubicBezTo>
                <a:cubicBezTo>
                  <a:pt x="39" y="15"/>
                  <a:pt x="38" y="14"/>
                  <a:pt x="37" y="13"/>
                </a:cubicBezTo>
                <a:cubicBezTo>
                  <a:pt x="7" y="42"/>
                  <a:pt x="7" y="42"/>
                  <a:pt x="7" y="42"/>
                </a:cubicBezTo>
                <a:cubicBezTo>
                  <a:pt x="11" y="46"/>
                  <a:pt x="11" y="46"/>
                  <a:pt x="11" y="46"/>
                </a:cubicBezTo>
                <a:close/>
                <a:moveTo>
                  <a:pt x="43" y="16"/>
                </a:moveTo>
                <a:cubicBezTo>
                  <a:pt x="43" y="16"/>
                  <a:pt x="43" y="16"/>
                  <a:pt x="43" y="16"/>
                </a:cubicBezTo>
                <a:cubicBezTo>
                  <a:pt x="43" y="16"/>
                  <a:pt x="43" y="16"/>
                  <a:pt x="43" y="16"/>
                </a:cubicBezTo>
                <a:cubicBezTo>
                  <a:pt x="43" y="16"/>
                  <a:pt x="43" y="16"/>
                  <a:pt x="43" y="16"/>
                </a:cubicBezTo>
                <a:cubicBezTo>
                  <a:pt x="43" y="16"/>
                  <a:pt x="43" y="16"/>
                  <a:pt x="43" y="16"/>
                </a:cubicBezTo>
                <a:cubicBezTo>
                  <a:pt x="43" y="16"/>
                  <a:pt x="43" y="16"/>
                  <a:pt x="43" y="16"/>
                </a:cubicBezTo>
                <a:cubicBezTo>
                  <a:pt x="45" y="18"/>
                  <a:pt x="45" y="18"/>
                  <a:pt x="45" y="18"/>
                </a:cubicBezTo>
                <a:cubicBezTo>
                  <a:pt x="49" y="14"/>
                  <a:pt x="49" y="14"/>
                  <a:pt x="49" y="14"/>
                </a:cubicBezTo>
                <a:cubicBezTo>
                  <a:pt x="49" y="14"/>
                  <a:pt x="49" y="13"/>
                  <a:pt x="49" y="12"/>
                </a:cubicBezTo>
                <a:cubicBezTo>
                  <a:pt x="46" y="10"/>
                  <a:pt x="44" y="7"/>
                  <a:pt x="41" y="5"/>
                </a:cubicBezTo>
                <a:cubicBezTo>
                  <a:pt x="40" y="4"/>
                  <a:pt x="39" y="4"/>
                  <a:pt x="39" y="5"/>
                </a:cubicBezTo>
                <a:cubicBezTo>
                  <a:pt x="35" y="8"/>
                  <a:pt x="35" y="8"/>
                  <a:pt x="35" y="8"/>
                </a:cubicBezTo>
                <a:cubicBezTo>
                  <a:pt x="37" y="10"/>
                  <a:pt x="37" y="10"/>
                  <a:pt x="37" y="10"/>
                </a:cubicBezTo>
                <a:cubicBezTo>
                  <a:pt x="37" y="10"/>
                  <a:pt x="37" y="10"/>
                  <a:pt x="37" y="10"/>
                </a:cubicBezTo>
                <a:cubicBezTo>
                  <a:pt x="37" y="10"/>
                  <a:pt x="37" y="10"/>
                  <a:pt x="37" y="10"/>
                </a:cubicBezTo>
                <a:cubicBezTo>
                  <a:pt x="37" y="10"/>
                  <a:pt x="37" y="10"/>
                  <a:pt x="37" y="10"/>
                </a:cubicBezTo>
                <a:cubicBezTo>
                  <a:pt x="37" y="10"/>
                  <a:pt x="37" y="10"/>
                  <a:pt x="37" y="10"/>
                </a:cubicBezTo>
                <a:cubicBezTo>
                  <a:pt x="38" y="10"/>
                  <a:pt x="38" y="10"/>
                  <a:pt x="38" y="10"/>
                </a:cubicBezTo>
                <a:cubicBezTo>
                  <a:pt x="38" y="10"/>
                  <a:pt x="38" y="10"/>
                  <a:pt x="38" y="10"/>
                </a:cubicBezTo>
                <a:cubicBezTo>
                  <a:pt x="43" y="16"/>
                  <a:pt x="43" y="16"/>
                  <a:pt x="43" y="16"/>
                </a:cubicBezTo>
                <a:cubicBezTo>
                  <a:pt x="43" y="16"/>
                  <a:pt x="43" y="16"/>
                  <a:pt x="43" y="16"/>
                </a:cubicBezTo>
                <a:cubicBezTo>
                  <a:pt x="43" y="16"/>
                  <a:pt x="43" y="16"/>
                  <a:pt x="43" y="16"/>
                </a:cubicBezTo>
                <a:close/>
                <a:moveTo>
                  <a:pt x="42" y="18"/>
                </a:moveTo>
                <a:cubicBezTo>
                  <a:pt x="42" y="18"/>
                  <a:pt x="42" y="18"/>
                  <a:pt x="42" y="18"/>
                </a:cubicBezTo>
                <a:cubicBezTo>
                  <a:pt x="32" y="28"/>
                  <a:pt x="22" y="38"/>
                  <a:pt x="12" y="48"/>
                </a:cubicBezTo>
                <a:cubicBezTo>
                  <a:pt x="14" y="49"/>
                  <a:pt x="14" y="49"/>
                  <a:pt x="14" y="49"/>
                </a:cubicBezTo>
                <a:cubicBezTo>
                  <a:pt x="43" y="20"/>
                  <a:pt x="43" y="20"/>
                  <a:pt x="43" y="20"/>
                </a:cubicBezTo>
                <a:cubicBezTo>
                  <a:pt x="42" y="18"/>
                  <a:pt x="42" y="18"/>
                  <a:pt x="42" y="18"/>
                </a:cubicBezTo>
                <a:close/>
                <a:moveTo>
                  <a:pt x="5" y="41"/>
                </a:moveTo>
                <a:cubicBezTo>
                  <a:pt x="5" y="41"/>
                  <a:pt x="5" y="41"/>
                  <a:pt x="5" y="41"/>
                </a:cubicBezTo>
                <a:cubicBezTo>
                  <a:pt x="35" y="11"/>
                  <a:pt x="35" y="11"/>
                  <a:pt x="35" y="11"/>
                </a:cubicBezTo>
                <a:cubicBezTo>
                  <a:pt x="34" y="10"/>
                  <a:pt x="34" y="10"/>
                  <a:pt x="34" y="10"/>
                </a:cubicBezTo>
                <a:cubicBezTo>
                  <a:pt x="4" y="39"/>
                  <a:pt x="4" y="39"/>
                  <a:pt x="4" y="39"/>
                </a:cubicBezTo>
                <a:cubicBezTo>
                  <a:pt x="5" y="41"/>
                  <a:pt x="5" y="41"/>
                  <a:pt x="5" y="41"/>
                </a:cubicBezTo>
                <a:close/>
                <a:moveTo>
                  <a:pt x="4" y="42"/>
                </a:moveTo>
                <a:cubicBezTo>
                  <a:pt x="4" y="42"/>
                  <a:pt x="4" y="42"/>
                  <a:pt x="4" y="42"/>
                </a:cubicBezTo>
                <a:cubicBezTo>
                  <a:pt x="4" y="45"/>
                  <a:pt x="4" y="47"/>
                  <a:pt x="4" y="49"/>
                </a:cubicBezTo>
                <a:cubicBezTo>
                  <a:pt x="11" y="49"/>
                  <a:pt x="11" y="49"/>
                  <a:pt x="11" y="49"/>
                </a:cubicBezTo>
                <a:cubicBezTo>
                  <a:pt x="4" y="42"/>
                  <a:pt x="4" y="42"/>
                  <a:pt x="4" y="42"/>
                </a:cubicBezTo>
                <a:close/>
              </a:path>
            </a:pathLst>
          </a:custGeom>
          <a:solidFill>
            <a:schemeClr val="tx1"/>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a:solidFill>
                <a:srgbClr val="000000"/>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
        <p:nvSpPr>
          <p:cNvPr id="27" name="Text1">
            <a:extLst>
              <a:ext uri="{FF2B5EF4-FFF2-40B4-BE49-F238E27FC236}">
                <a16:creationId xmlns:a16="http://schemas.microsoft.com/office/drawing/2014/main" xmlns="" id="{9586CD2D-0AA4-4F6B-61C0-BA8E198E86D3}"/>
              </a:ext>
            </a:extLst>
          </p:cNvPr>
          <p:cNvSpPr txBox="1"/>
          <p:nvPr/>
        </p:nvSpPr>
        <p:spPr>
          <a:xfrm>
            <a:off x="1206613" y="5078376"/>
            <a:ext cx="2864257" cy="1216726"/>
          </a:xfrm>
          <a:prstGeom prst="rect">
            <a:avLst/>
          </a:prstGeom>
          <a:noFill/>
        </p:spPr>
        <p:txBody>
          <a:bodyPr wrap="square" lIns="72000" tIns="36000" rIns="72000" bIns="3600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300"/>
              </a:spcBef>
              <a:spcAft>
                <a:spcPts val="300"/>
              </a:spcAft>
            </a:pPr>
            <a:r>
              <a:rPr lang="en-US" altLang="zh-CN" sz="1400" dirty="0">
                <a:latin typeface="微软雅黑" panose="020B0503020204020204" pitchFamily="34" charset="-122"/>
                <a:ea typeface="微软雅黑" panose="020B0503020204020204" pitchFamily="34" charset="-122"/>
              </a:rPr>
              <a:t> </a:t>
            </a:r>
          </a:p>
        </p:txBody>
      </p:sp>
      <p:sp>
        <p:nvSpPr>
          <p:cNvPr id="29" name="Text2">
            <a:extLst>
              <a:ext uri="{FF2B5EF4-FFF2-40B4-BE49-F238E27FC236}">
                <a16:creationId xmlns:a16="http://schemas.microsoft.com/office/drawing/2014/main" xmlns="" id="{05CD9FC4-F9AC-B773-7774-09DD7CBB758C}"/>
              </a:ext>
            </a:extLst>
          </p:cNvPr>
          <p:cNvSpPr txBox="1"/>
          <p:nvPr/>
        </p:nvSpPr>
        <p:spPr>
          <a:xfrm>
            <a:off x="3805375" y="1465591"/>
            <a:ext cx="2774836" cy="996961"/>
          </a:xfrm>
          <a:prstGeom prst="rect">
            <a:avLst/>
          </a:prstGeom>
          <a:noFill/>
        </p:spPr>
        <p:txBody>
          <a:bodyPr wrap="square" lIns="72000" tIns="36000" rIns="72000" bIns="3600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300"/>
              </a:spcBef>
              <a:spcAft>
                <a:spcPts val="300"/>
              </a:spcAft>
            </a:pPr>
            <a:endParaRPr lang="en-US" altLang="zh-CN" sz="1400" dirty="0">
              <a:latin typeface="微软雅黑" panose="020B0503020204020204" pitchFamily="34" charset="-122"/>
              <a:ea typeface="微软雅黑" panose="020B0503020204020204" pitchFamily="34" charset="-122"/>
            </a:endParaRPr>
          </a:p>
        </p:txBody>
      </p:sp>
      <p:sp>
        <p:nvSpPr>
          <p:cNvPr id="31" name="Text3">
            <a:extLst>
              <a:ext uri="{FF2B5EF4-FFF2-40B4-BE49-F238E27FC236}">
                <a16:creationId xmlns:a16="http://schemas.microsoft.com/office/drawing/2014/main" xmlns="" id="{8D819202-1B4C-A722-7B04-C001BE696CFE}"/>
              </a:ext>
            </a:extLst>
          </p:cNvPr>
          <p:cNvSpPr txBox="1"/>
          <p:nvPr/>
        </p:nvSpPr>
        <p:spPr>
          <a:xfrm>
            <a:off x="6284611" y="4992912"/>
            <a:ext cx="2663876" cy="1532432"/>
          </a:xfrm>
          <a:prstGeom prst="rect">
            <a:avLst/>
          </a:prstGeom>
          <a:noFill/>
        </p:spPr>
        <p:txBody>
          <a:bodyPr wrap="square" lIns="72000" tIns="36000" rIns="72000" bIns="36000" rtlCol="0">
            <a:normAutofit fontScale="95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300"/>
              </a:spcBef>
              <a:spcAft>
                <a:spcPts val="300"/>
              </a:spcAft>
            </a:pPr>
            <a:r>
              <a:rPr lang="en-US" altLang="zh-CN" sz="1600" dirty="0">
                <a:latin typeface="微软雅黑" panose="020B0503020204020204" pitchFamily="34" charset="-122"/>
                <a:ea typeface="微软雅黑" panose="020B0503020204020204" pitchFamily="34" charset="-122"/>
              </a:rPr>
              <a:t> </a:t>
            </a:r>
            <a:endParaRPr lang="en-US" altLang="zh-CN" sz="1400" dirty="0">
              <a:latin typeface="微软雅黑" panose="020B0503020204020204" pitchFamily="34" charset="-122"/>
              <a:ea typeface="微软雅黑" panose="020B0503020204020204" pitchFamily="34" charset="-122"/>
            </a:endParaRPr>
          </a:p>
        </p:txBody>
      </p:sp>
      <p:sp>
        <p:nvSpPr>
          <p:cNvPr id="33" name="Text4">
            <a:extLst>
              <a:ext uri="{FF2B5EF4-FFF2-40B4-BE49-F238E27FC236}">
                <a16:creationId xmlns:a16="http://schemas.microsoft.com/office/drawing/2014/main" xmlns="" id="{E332F737-3182-0CAD-1424-4D181909DB4E}"/>
              </a:ext>
            </a:extLst>
          </p:cNvPr>
          <p:cNvSpPr txBox="1"/>
          <p:nvPr/>
        </p:nvSpPr>
        <p:spPr>
          <a:xfrm>
            <a:off x="8746363" y="1502646"/>
            <a:ext cx="2774836" cy="1374540"/>
          </a:xfrm>
          <a:prstGeom prst="rect">
            <a:avLst/>
          </a:prstGeom>
          <a:noFill/>
        </p:spPr>
        <p:txBody>
          <a:bodyPr wrap="square" lIns="72000" tIns="36000" rIns="72000" bIns="36000" rtlCol="0">
            <a:normAutofit fontScale="95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300"/>
              </a:spcBef>
              <a:spcAft>
                <a:spcPts val="300"/>
              </a:spcAft>
            </a:pPr>
            <a:r>
              <a:rPr lang="en-US" altLang="zh-CN" sz="1400" dirty="0">
                <a:latin typeface="微软雅黑" panose="020B0503020204020204" pitchFamily="34" charset="-122"/>
                <a:ea typeface="微软雅黑" panose="020B0503020204020204" pitchFamily="34" charset="-122"/>
              </a:rPr>
              <a:t> </a:t>
            </a:r>
            <a:endParaRPr lang="en-US" altLang="zh-CN" sz="2200" dirty="0">
              <a:latin typeface="微软雅黑" panose="020B0503020204020204" pitchFamily="34" charset="-122"/>
              <a:ea typeface="微软雅黑" panose="020B0503020204020204" pitchFamily="34" charset="-122"/>
            </a:endParaRPr>
          </a:p>
        </p:txBody>
      </p:sp>
      <p:sp>
        <p:nvSpPr>
          <p:cNvPr id="26" name="Text5">
            <a:extLst>
              <a:ext uri="{FF2B5EF4-FFF2-40B4-BE49-F238E27FC236}">
                <a16:creationId xmlns:a16="http://schemas.microsoft.com/office/drawing/2014/main" xmlns="" id="{9E221904-DD3B-5794-CF33-A68897DB1400}"/>
              </a:ext>
            </a:extLst>
          </p:cNvPr>
          <p:cNvSpPr txBox="1"/>
          <p:nvPr/>
        </p:nvSpPr>
        <p:spPr>
          <a:xfrm>
            <a:off x="1206613" y="4676436"/>
            <a:ext cx="2617545" cy="369332"/>
          </a:xfrm>
          <a:prstGeom prst="rect">
            <a:avLst/>
          </a:prstGeom>
          <a:noFill/>
        </p:spPr>
        <p:txBody>
          <a:bodyPr wrap="square" rtlCol="0">
            <a:normAutofit fontScale="97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定期检查设备与环境</a:t>
            </a:r>
          </a:p>
        </p:txBody>
      </p:sp>
      <p:sp>
        <p:nvSpPr>
          <p:cNvPr id="28" name="Text6">
            <a:extLst>
              <a:ext uri="{FF2B5EF4-FFF2-40B4-BE49-F238E27FC236}">
                <a16:creationId xmlns:a16="http://schemas.microsoft.com/office/drawing/2014/main" xmlns="" id="{6BD42B2A-062D-DC02-8421-219DCFD1822C}"/>
              </a:ext>
            </a:extLst>
          </p:cNvPr>
          <p:cNvSpPr txBox="1"/>
          <p:nvPr/>
        </p:nvSpPr>
        <p:spPr>
          <a:xfrm>
            <a:off x="3859969" y="2318220"/>
            <a:ext cx="2617545" cy="369332"/>
          </a:xfrm>
          <a:prstGeom prst="rect">
            <a:avLst/>
          </a:prstGeom>
          <a:noFill/>
        </p:spPr>
        <p:txBody>
          <a:bodyPr wrap="square" rtlCol="0">
            <a:normAutofit fontScale="97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严格实验操作规程</a:t>
            </a:r>
          </a:p>
        </p:txBody>
      </p:sp>
      <p:sp>
        <p:nvSpPr>
          <p:cNvPr id="30" name="Text7">
            <a:extLst>
              <a:ext uri="{FF2B5EF4-FFF2-40B4-BE49-F238E27FC236}">
                <a16:creationId xmlns:a16="http://schemas.microsoft.com/office/drawing/2014/main" xmlns="" id="{ECE7DEB7-07C7-DED8-4581-413BCB81A799}"/>
              </a:ext>
            </a:extLst>
          </p:cNvPr>
          <p:cNvSpPr txBox="1"/>
          <p:nvPr/>
        </p:nvSpPr>
        <p:spPr>
          <a:xfrm>
            <a:off x="6026282" y="4612642"/>
            <a:ext cx="3258730" cy="369332"/>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加强实验室安全管理制度建设</a:t>
            </a:r>
          </a:p>
        </p:txBody>
      </p:sp>
      <p:sp>
        <p:nvSpPr>
          <p:cNvPr id="32" name="Text8">
            <a:extLst>
              <a:ext uri="{FF2B5EF4-FFF2-40B4-BE49-F238E27FC236}">
                <a16:creationId xmlns:a16="http://schemas.microsoft.com/office/drawing/2014/main" xmlns="" id="{07661515-4444-F12C-AEC8-7E617982B968}"/>
              </a:ext>
            </a:extLst>
          </p:cNvPr>
          <p:cNvSpPr txBox="1"/>
          <p:nvPr/>
        </p:nvSpPr>
        <p:spPr>
          <a:xfrm>
            <a:off x="8400256" y="2208843"/>
            <a:ext cx="2774836" cy="369332"/>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latin typeface="微软雅黑" panose="020B0503020204020204" pitchFamily="34" charset="-122"/>
                <a:ea typeface="微软雅黑" panose="020B0503020204020204" pitchFamily="34" charset="-122"/>
              </a:rPr>
              <a:t>强化实验室安全文化建设</a:t>
            </a:r>
          </a:p>
        </p:txBody>
      </p:sp>
      <p:sp>
        <p:nvSpPr>
          <p:cNvPr id="35" name="Text9">
            <a:extLst>
              <a:ext uri="{FF2B5EF4-FFF2-40B4-BE49-F238E27FC236}">
                <a16:creationId xmlns:a16="http://schemas.microsoft.com/office/drawing/2014/main" xmlns="" id="{EF230E36-A9D0-1D82-7EBC-B6D0103328C2}"/>
              </a:ext>
            </a:extLst>
          </p:cNvPr>
          <p:cNvSpPr txBox="1"/>
          <p:nvPr>
            <p:custDataLst>
              <p:tags r:id="rId2"/>
            </p:custDataLst>
          </p:nvPr>
        </p:nvSpPr>
        <p:spPr>
          <a:xfrm>
            <a:off x="657251" y="572056"/>
            <a:ext cx="8076381" cy="584775"/>
          </a:xfrm>
          <a:prstGeom prst="rect">
            <a:avLst/>
          </a:prstGeom>
          <a:noFill/>
        </p:spPr>
        <p:txBody>
          <a:bodyPr wrap="square" rtlCol="0" anchor="ctr" anchorCtr="0">
            <a:normAutofit fontScale="95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20000"/>
              </a:lnSpc>
              <a:spcBef>
                <a:spcPct val="0"/>
              </a:spcBef>
              <a:spcAft>
                <a:spcPct val="0"/>
              </a:spcAft>
              <a:buClrTx/>
              <a:buSzTx/>
              <a:buFontTx/>
              <a:buNone/>
              <a:defRPr/>
            </a:pPr>
            <a:r>
              <a:rPr lang="zh-CN" altLang="en-US" sz="2300" b="1" spc="300" dirty="0">
                <a:solidFill>
                  <a:schemeClr val="accent1"/>
                </a:solidFill>
                <a:latin typeface="微软雅黑" panose="020B0503020204020204" charset="-122"/>
                <a:ea typeface="微软雅黑" panose="020B0503020204020204" charset="-122"/>
                <a:sym typeface="+mn-ea"/>
              </a:rPr>
              <a:t>一、</a:t>
            </a:r>
            <a:r>
              <a:rPr lang="en-US" altLang="zh-CN" sz="2300" b="1" spc="300" dirty="0" err="1">
                <a:solidFill>
                  <a:schemeClr val="accent1"/>
                </a:solidFill>
                <a:latin typeface="微软雅黑" panose="020B0503020204020204" charset="-122"/>
                <a:ea typeface="微软雅黑" panose="020B0503020204020204" charset="-122"/>
                <a:sym typeface="+mn-ea"/>
              </a:rPr>
              <a:t>实验室日常管理</a:t>
            </a:r>
            <a:r>
              <a:rPr lang="zh-CN" altLang="en-US" sz="2300" b="1" spc="300" dirty="0">
                <a:solidFill>
                  <a:schemeClr val="accent1"/>
                </a:solidFill>
                <a:latin typeface="微软雅黑" panose="020B0503020204020204" charset="-122"/>
                <a:ea typeface="微软雅黑" panose="020B0503020204020204" charset="-122"/>
                <a:sym typeface="+mn-ea"/>
              </a:rPr>
              <a:t>要点</a:t>
            </a:r>
            <a:endParaRPr lang="en-US" altLang="zh-CN" sz="2300" b="1" spc="300" dirty="0">
              <a:solidFill>
                <a:schemeClr val="accent1"/>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1479617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multContent">
    <p:spTree>
      <p:nvGrpSpPr>
        <p:cNvPr id="1" name=""/>
        <p:cNvGrpSpPr/>
        <p:nvPr/>
      </p:nvGrpSpPr>
      <p:grpSpPr>
        <a:xfrm>
          <a:off x="0" y="0"/>
          <a:ext cx="0" cy="0"/>
          <a:chOff x="0" y="0"/>
          <a:chExt cx="0" cy="0"/>
        </a:xfrm>
      </p:grpSpPr>
      <p:sp>
        <p:nvSpPr>
          <p:cNvPr id="157" name="椭圆 4">
            <a:extLst>
              <a:ext uri="{FF2B5EF4-FFF2-40B4-BE49-F238E27FC236}">
                <a16:creationId xmlns:a16="http://schemas.microsoft.com/office/drawing/2014/main" xmlns="" id="{995A54C6-5D9D-41FC-8845-D5329F850F3B}"/>
              </a:ext>
            </a:extLst>
          </p:cNvPr>
          <p:cNvSpPr/>
          <p:nvPr/>
        </p:nvSpPr>
        <p:spPr>
          <a:xfrm>
            <a:off x="11106500" y="5746242"/>
            <a:ext cx="1374541" cy="1374541"/>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5">
            <a:extLst>
              <a:ext uri="{FF2B5EF4-FFF2-40B4-BE49-F238E27FC236}">
                <a16:creationId xmlns:a16="http://schemas.microsoft.com/office/drawing/2014/main" xmlns="" id="{BC14F331-3603-6A87-6B1B-8D5CA14C9189}"/>
              </a:ext>
            </a:extLst>
          </p:cNvPr>
          <p:cNvSpPr/>
          <p:nvPr/>
        </p:nvSpPr>
        <p:spPr>
          <a:xfrm>
            <a:off x="11362609" y="5205220"/>
            <a:ext cx="317181" cy="317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6">
            <a:extLst>
              <a:ext uri="{FF2B5EF4-FFF2-40B4-BE49-F238E27FC236}">
                <a16:creationId xmlns:a16="http://schemas.microsoft.com/office/drawing/2014/main" xmlns="" id="{D434E122-0C94-335F-0EF9-552DACD92982}"/>
              </a:ext>
            </a:extLst>
          </p:cNvPr>
          <p:cNvSpPr/>
          <p:nvPr/>
        </p:nvSpPr>
        <p:spPr>
          <a:xfrm>
            <a:off x="10846315" y="5042868"/>
            <a:ext cx="180975" cy="180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7">
            <a:extLst>
              <a:ext uri="{FF2B5EF4-FFF2-40B4-BE49-F238E27FC236}">
                <a16:creationId xmlns:a16="http://schemas.microsoft.com/office/drawing/2014/main" xmlns="" id="{A6DD7720-4897-C957-048B-0A0C639B4092}"/>
              </a:ext>
            </a:extLst>
          </p:cNvPr>
          <p:cNvSpPr/>
          <p:nvPr/>
        </p:nvSpPr>
        <p:spPr>
          <a:xfrm flipH="1">
            <a:off x="-452387" y="5746242"/>
            <a:ext cx="1683516" cy="168351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Freeform: Shape 51">
            <a:extLst>
              <a:ext uri="{FF2B5EF4-FFF2-40B4-BE49-F238E27FC236}">
                <a16:creationId xmlns:a16="http://schemas.microsoft.com/office/drawing/2014/main" xmlns="" id="{24E39A2E-2A10-B5F1-0C7B-E2C54F9A8AE3}"/>
              </a:ext>
            </a:extLst>
          </p:cNvPr>
          <p:cNvSpPr/>
          <p:nvPr>
            <p:custDataLst>
              <p:tags r:id="rId1"/>
            </p:custDataLst>
          </p:nvPr>
        </p:nvSpPr>
        <p:spPr>
          <a:xfrm flipH="1">
            <a:off x="10533210" y="410900"/>
            <a:ext cx="1146580" cy="199405"/>
          </a:xfrm>
          <a:custGeom>
            <a:avLst/>
            <a:gdLst>
              <a:gd name="connsiteX0" fmla="*/ 14288 w 2190750"/>
              <a:gd name="connsiteY0" fmla="*/ 14288 h 381000"/>
              <a:gd name="connsiteX1" fmla="*/ 447675 w 2190750"/>
              <a:gd name="connsiteY1" fmla="*/ 372428 h 381000"/>
              <a:gd name="connsiteX2" fmla="*/ 881063 w 2190750"/>
              <a:gd name="connsiteY2" fmla="*/ 14288 h 381000"/>
              <a:gd name="connsiteX3" fmla="*/ 1314450 w 2190750"/>
              <a:gd name="connsiteY3" fmla="*/ 372428 h 381000"/>
              <a:gd name="connsiteX4" fmla="*/ 1747838 w 2190750"/>
              <a:gd name="connsiteY4" fmla="*/ 14288 h 381000"/>
              <a:gd name="connsiteX5" fmla="*/ 2181225 w 2190750"/>
              <a:gd name="connsiteY5" fmla="*/ 37242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381000">
                <a:moveTo>
                  <a:pt x="14288" y="14288"/>
                </a:moveTo>
                <a:lnTo>
                  <a:pt x="447675" y="372428"/>
                </a:lnTo>
                <a:lnTo>
                  <a:pt x="881063" y="14288"/>
                </a:lnTo>
                <a:lnTo>
                  <a:pt x="1314450" y="372428"/>
                </a:lnTo>
                <a:lnTo>
                  <a:pt x="1747838" y="14288"/>
                </a:lnTo>
                <a:lnTo>
                  <a:pt x="2181225" y="372428"/>
                </a:lnTo>
              </a:path>
            </a:pathLst>
          </a:custGeom>
          <a:noFill/>
          <a:ln w="63500" cap="flat">
            <a:solidFill>
              <a:schemeClr val="accent1"/>
            </a:solidFill>
            <a:prstDash val="solid"/>
            <a:miter/>
          </a:ln>
        </p:spPr>
        <p:txBody>
          <a:bodyPr rtlCol="0" anchor="ctr"/>
          <a:lstStyle/>
          <a:p>
            <a:endParaRPr lang="en-ID">
              <a:solidFill>
                <a:schemeClr val="dk1"/>
              </a:solidFill>
              <a:latin typeface="微软雅黑" panose="020B0503020204020204" pitchFamily="34" charset="-122"/>
              <a:ea typeface="微软雅黑" panose="020B0503020204020204" pitchFamily="34" charset="-122"/>
            </a:endParaRPr>
          </a:p>
        </p:txBody>
      </p:sp>
      <p:sp>
        <p:nvSpPr>
          <p:cNvPr id="152" name="矩形 9">
            <a:extLst>
              <a:ext uri="{FF2B5EF4-FFF2-40B4-BE49-F238E27FC236}">
                <a16:creationId xmlns:a16="http://schemas.microsoft.com/office/drawing/2014/main" xmlns="" id="{6761721E-5310-5F84-3FAF-BD81A2FC87A8}"/>
              </a:ext>
            </a:extLst>
          </p:cNvPr>
          <p:cNvSpPr/>
          <p:nvPr/>
        </p:nvSpPr>
        <p:spPr>
          <a:xfrm>
            <a:off x="389371" y="365181"/>
            <a:ext cx="8255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0" y="5491835"/>
            <a:ext cx="12192000" cy="1355752"/>
          </a:xfrm>
          <a:prstGeom prst="rect">
            <a:avLst/>
          </a:prstGeom>
          <a:gradFill>
            <a:gsLst>
              <a:gs pos="0">
                <a:schemeClr val="bg1">
                  <a:lumMod val="90000"/>
                </a:schemeClr>
              </a:gs>
              <a:gs pos="100000">
                <a:schemeClr val="bg1"/>
              </a:gs>
            </a:gsLst>
            <a:lin ang="54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5" name="任意多边形: 形状 14"/>
          <p:cNvSpPr/>
          <p:nvPr/>
        </p:nvSpPr>
        <p:spPr>
          <a:xfrm flipH="1">
            <a:off x="8322263" y="1557338"/>
            <a:ext cx="2995023" cy="3049386"/>
          </a:xfrm>
          <a:custGeom>
            <a:avLst/>
            <a:gdLst>
              <a:gd name="connsiteX0" fmla="*/ 92828 w 981760"/>
              <a:gd name="connsiteY0" fmla="*/ 1079 h 2428698"/>
              <a:gd name="connsiteX1" fmla="*/ 145239 w 981760"/>
              <a:gd name="connsiteY1" fmla="*/ 6708 h 2428698"/>
              <a:gd name="connsiteX2" fmla="*/ 910999 w 981760"/>
              <a:gd name="connsiteY2" fmla="*/ 287994 h 2428698"/>
              <a:gd name="connsiteX3" fmla="*/ 981760 w 981760"/>
              <a:gd name="connsiteY3" fmla="*/ 389371 h 2428698"/>
              <a:gd name="connsiteX4" fmla="*/ 981760 w 981760"/>
              <a:gd name="connsiteY4" fmla="*/ 2428698 h 2428698"/>
              <a:gd name="connsiteX5" fmla="*/ 0 w 981760"/>
              <a:gd name="connsiteY5" fmla="*/ 1077421 h 2428698"/>
              <a:gd name="connsiteX6" fmla="*/ 0 w 981760"/>
              <a:gd name="connsiteY6" fmla="*/ 108084 h 2428698"/>
              <a:gd name="connsiteX7" fmla="*/ 92828 w 981760"/>
              <a:gd name="connsiteY7" fmla="*/ 1079 h 24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760" h="2428698">
                <a:moveTo>
                  <a:pt x="92828" y="1079"/>
                </a:moveTo>
                <a:cubicBezTo>
                  <a:pt x="109746" y="-1349"/>
                  <a:pt x="127629" y="239"/>
                  <a:pt x="145239" y="6708"/>
                </a:cubicBezTo>
                <a:lnTo>
                  <a:pt x="910999" y="287994"/>
                </a:lnTo>
                <a:cubicBezTo>
                  <a:pt x="953526" y="303616"/>
                  <a:pt x="981760" y="344065"/>
                  <a:pt x="981760" y="389371"/>
                </a:cubicBezTo>
                <a:lnTo>
                  <a:pt x="981760" y="2428698"/>
                </a:lnTo>
                <a:lnTo>
                  <a:pt x="0" y="1077421"/>
                </a:lnTo>
                <a:lnTo>
                  <a:pt x="0" y="108084"/>
                </a:lnTo>
                <a:cubicBezTo>
                  <a:pt x="0" y="51803"/>
                  <a:pt x="42074" y="8365"/>
                  <a:pt x="92828" y="1079"/>
                </a:cubicBezTo>
                <a:close/>
              </a:path>
            </a:pathLst>
          </a:custGeom>
          <a:gradFill flip="none" rotWithShape="1">
            <a:gsLst>
              <a:gs pos="100000">
                <a:schemeClr val="accent1"/>
              </a:gs>
              <a:gs pos="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solidFill>
                <a:schemeClr val="accent1"/>
              </a:solidFill>
            </a:endParaRPr>
          </a:p>
        </p:txBody>
      </p:sp>
      <p:sp>
        <p:nvSpPr>
          <p:cNvPr id="2" name="矩形: 圆角 1"/>
          <p:cNvSpPr/>
          <p:nvPr/>
        </p:nvSpPr>
        <p:spPr>
          <a:xfrm>
            <a:off x="8322264" y="2572675"/>
            <a:ext cx="2995024" cy="3593175"/>
          </a:xfrm>
          <a:prstGeom prst="roundRect">
            <a:avLst>
              <a:gd name="adj" fmla="val 7198"/>
            </a:avLst>
          </a:prstGeom>
          <a:solidFill>
            <a:schemeClr val="bg1"/>
          </a:solidFill>
          <a:ln>
            <a:noFill/>
          </a:ln>
          <a:effectLst>
            <a:outerShdw blurRad="63500" sx="102000" sy="102000" algn="ctr" rotWithShape="0">
              <a:schemeClr val="accent1">
                <a:alpha val="15000"/>
              </a:schemeClr>
            </a:outerShdw>
            <a:reflection blurRad="6350" stA="58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47" name="椭圆 16">
            <a:extLst>
              <a:ext uri="{FF2B5EF4-FFF2-40B4-BE49-F238E27FC236}">
                <a16:creationId xmlns:a16="http://schemas.microsoft.com/office/drawing/2014/main" xmlns="" id="{A203197F-467E-5685-163B-179D0EE44446}"/>
              </a:ext>
            </a:extLst>
          </p:cNvPr>
          <p:cNvSpPr/>
          <p:nvPr/>
        </p:nvSpPr>
        <p:spPr>
          <a:xfrm>
            <a:off x="8917189" y="2885955"/>
            <a:ext cx="1863613" cy="508513"/>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48" name="椭圆 16">
            <a:extLst>
              <a:ext uri="{FF2B5EF4-FFF2-40B4-BE49-F238E27FC236}">
                <a16:creationId xmlns:a16="http://schemas.microsoft.com/office/drawing/2014/main" xmlns="" id="{5512A946-0C52-BE26-B867-498C6E3A8F6D}"/>
              </a:ext>
            </a:extLst>
          </p:cNvPr>
          <p:cNvSpPr/>
          <p:nvPr/>
        </p:nvSpPr>
        <p:spPr>
          <a:xfrm>
            <a:off x="8902578" y="3516516"/>
            <a:ext cx="1863613" cy="508513"/>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r>
              <a:rPr lang="zh-CN" altLang="en-US" sz="1400" dirty="0">
                <a:solidFill>
                  <a:schemeClr val="tx1"/>
                </a:solidFill>
                <a:latin typeface="微软雅黑" panose="020B0503020204020204" pitchFamily="34" charset="-122"/>
                <a:ea typeface="微软雅黑" panose="020B0503020204020204" pitchFamily="34" charset="-122"/>
              </a:rPr>
              <a:t>消防器材</a:t>
            </a:r>
          </a:p>
        </p:txBody>
      </p:sp>
      <p:sp>
        <p:nvSpPr>
          <p:cNvPr id="149" name="椭圆 16">
            <a:extLst>
              <a:ext uri="{FF2B5EF4-FFF2-40B4-BE49-F238E27FC236}">
                <a16:creationId xmlns:a16="http://schemas.microsoft.com/office/drawing/2014/main" xmlns="" id="{D4F19EA0-3F35-F18E-D7B4-86F57941C131}"/>
              </a:ext>
            </a:extLst>
          </p:cNvPr>
          <p:cNvSpPr/>
          <p:nvPr/>
        </p:nvSpPr>
        <p:spPr>
          <a:xfrm>
            <a:off x="8917189" y="4777637"/>
            <a:ext cx="1863613" cy="508513"/>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50" name="椭圆 16">
            <a:extLst>
              <a:ext uri="{FF2B5EF4-FFF2-40B4-BE49-F238E27FC236}">
                <a16:creationId xmlns:a16="http://schemas.microsoft.com/office/drawing/2014/main" xmlns="" id="{807CFAF5-F1D9-3644-059A-2644A480DBD8}"/>
              </a:ext>
            </a:extLst>
          </p:cNvPr>
          <p:cNvSpPr/>
          <p:nvPr/>
        </p:nvSpPr>
        <p:spPr>
          <a:xfrm>
            <a:off x="8887970" y="4147077"/>
            <a:ext cx="1863613" cy="508513"/>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51" name="椭圆 16">
            <a:extLst>
              <a:ext uri="{FF2B5EF4-FFF2-40B4-BE49-F238E27FC236}">
                <a16:creationId xmlns:a16="http://schemas.microsoft.com/office/drawing/2014/main" xmlns="" id="{070EFD9F-F4E7-C076-1941-8FD5634A49C1}"/>
              </a:ext>
            </a:extLst>
          </p:cNvPr>
          <p:cNvSpPr/>
          <p:nvPr/>
        </p:nvSpPr>
        <p:spPr>
          <a:xfrm>
            <a:off x="8917189" y="5430776"/>
            <a:ext cx="1863613" cy="508513"/>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20" name="任意多边形: 形状 19"/>
          <p:cNvSpPr/>
          <p:nvPr/>
        </p:nvSpPr>
        <p:spPr>
          <a:xfrm flipH="1">
            <a:off x="4598488" y="1557338"/>
            <a:ext cx="2995023" cy="3049386"/>
          </a:xfrm>
          <a:custGeom>
            <a:avLst/>
            <a:gdLst>
              <a:gd name="connsiteX0" fmla="*/ 92828 w 981760"/>
              <a:gd name="connsiteY0" fmla="*/ 1079 h 2428698"/>
              <a:gd name="connsiteX1" fmla="*/ 145239 w 981760"/>
              <a:gd name="connsiteY1" fmla="*/ 6708 h 2428698"/>
              <a:gd name="connsiteX2" fmla="*/ 910999 w 981760"/>
              <a:gd name="connsiteY2" fmla="*/ 287994 h 2428698"/>
              <a:gd name="connsiteX3" fmla="*/ 981760 w 981760"/>
              <a:gd name="connsiteY3" fmla="*/ 389371 h 2428698"/>
              <a:gd name="connsiteX4" fmla="*/ 981760 w 981760"/>
              <a:gd name="connsiteY4" fmla="*/ 2428698 h 2428698"/>
              <a:gd name="connsiteX5" fmla="*/ 0 w 981760"/>
              <a:gd name="connsiteY5" fmla="*/ 1077421 h 2428698"/>
              <a:gd name="connsiteX6" fmla="*/ 0 w 981760"/>
              <a:gd name="connsiteY6" fmla="*/ 108084 h 2428698"/>
              <a:gd name="connsiteX7" fmla="*/ 92828 w 981760"/>
              <a:gd name="connsiteY7" fmla="*/ 1079 h 24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760" h="2428698">
                <a:moveTo>
                  <a:pt x="92828" y="1079"/>
                </a:moveTo>
                <a:cubicBezTo>
                  <a:pt x="109746" y="-1349"/>
                  <a:pt x="127629" y="239"/>
                  <a:pt x="145239" y="6708"/>
                </a:cubicBezTo>
                <a:lnTo>
                  <a:pt x="910999" y="287994"/>
                </a:lnTo>
                <a:cubicBezTo>
                  <a:pt x="953526" y="303616"/>
                  <a:pt x="981760" y="344065"/>
                  <a:pt x="981760" y="389371"/>
                </a:cubicBezTo>
                <a:lnTo>
                  <a:pt x="981760" y="2428698"/>
                </a:lnTo>
                <a:lnTo>
                  <a:pt x="0" y="1077421"/>
                </a:lnTo>
                <a:lnTo>
                  <a:pt x="0" y="108084"/>
                </a:lnTo>
                <a:cubicBezTo>
                  <a:pt x="0" y="51803"/>
                  <a:pt x="42074" y="8365"/>
                  <a:pt x="92828" y="1079"/>
                </a:cubicBezTo>
                <a:close/>
              </a:path>
            </a:pathLst>
          </a:custGeom>
          <a:gradFill flip="none" rotWithShape="1">
            <a:gsLst>
              <a:gs pos="100000">
                <a:schemeClr val="accent1"/>
              </a:gs>
              <a:gs pos="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solidFill>
                <a:schemeClr val="accent1"/>
              </a:solidFill>
            </a:endParaRPr>
          </a:p>
        </p:txBody>
      </p:sp>
      <p:sp>
        <p:nvSpPr>
          <p:cNvPr id="19" name="矩形: 圆角 18"/>
          <p:cNvSpPr/>
          <p:nvPr/>
        </p:nvSpPr>
        <p:spPr>
          <a:xfrm>
            <a:off x="4598489" y="2572675"/>
            <a:ext cx="2995024" cy="3593175"/>
          </a:xfrm>
          <a:prstGeom prst="roundRect">
            <a:avLst>
              <a:gd name="adj" fmla="val 7198"/>
            </a:avLst>
          </a:prstGeom>
          <a:solidFill>
            <a:schemeClr val="bg1"/>
          </a:solidFill>
          <a:ln>
            <a:noFill/>
          </a:ln>
          <a:effectLst>
            <a:outerShdw blurRad="63500" sx="102000" sy="102000" algn="ctr" rotWithShape="0">
              <a:schemeClr val="accent1">
                <a:alpha val="15000"/>
              </a:schemeClr>
            </a:outerShdw>
            <a:reflection blurRad="6350" stA="58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42" name="椭圆 16">
            <a:extLst>
              <a:ext uri="{FF2B5EF4-FFF2-40B4-BE49-F238E27FC236}">
                <a16:creationId xmlns:a16="http://schemas.microsoft.com/office/drawing/2014/main" xmlns="" id="{84516FD8-C331-2DCD-0D2E-64FAB1A23519}"/>
              </a:ext>
            </a:extLst>
          </p:cNvPr>
          <p:cNvSpPr/>
          <p:nvPr/>
        </p:nvSpPr>
        <p:spPr>
          <a:xfrm>
            <a:off x="5177076" y="2885955"/>
            <a:ext cx="1863613" cy="508513"/>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43" name="椭圆 16">
            <a:extLst>
              <a:ext uri="{FF2B5EF4-FFF2-40B4-BE49-F238E27FC236}">
                <a16:creationId xmlns:a16="http://schemas.microsoft.com/office/drawing/2014/main" xmlns="" id="{B3AE9333-7519-1916-F00B-869FF757EC8C}"/>
              </a:ext>
            </a:extLst>
          </p:cNvPr>
          <p:cNvSpPr/>
          <p:nvPr/>
        </p:nvSpPr>
        <p:spPr>
          <a:xfrm>
            <a:off x="5147857" y="3516516"/>
            <a:ext cx="1863613" cy="508513"/>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44" name="椭圆 16">
            <a:extLst>
              <a:ext uri="{FF2B5EF4-FFF2-40B4-BE49-F238E27FC236}">
                <a16:creationId xmlns:a16="http://schemas.microsoft.com/office/drawing/2014/main" xmlns="" id="{6EC79A99-E708-FF29-4AB1-AF20C28612F7}"/>
              </a:ext>
            </a:extLst>
          </p:cNvPr>
          <p:cNvSpPr/>
          <p:nvPr/>
        </p:nvSpPr>
        <p:spPr>
          <a:xfrm>
            <a:off x="5177076" y="4777637"/>
            <a:ext cx="1863613" cy="508513"/>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45" name="椭圆 16">
            <a:extLst>
              <a:ext uri="{FF2B5EF4-FFF2-40B4-BE49-F238E27FC236}">
                <a16:creationId xmlns:a16="http://schemas.microsoft.com/office/drawing/2014/main" xmlns="" id="{BA880178-7F28-54C7-596B-06FB8659829B}"/>
              </a:ext>
            </a:extLst>
          </p:cNvPr>
          <p:cNvSpPr/>
          <p:nvPr/>
        </p:nvSpPr>
        <p:spPr>
          <a:xfrm>
            <a:off x="5147857" y="4147077"/>
            <a:ext cx="1863613" cy="508513"/>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46" name="椭圆 16">
            <a:extLst>
              <a:ext uri="{FF2B5EF4-FFF2-40B4-BE49-F238E27FC236}">
                <a16:creationId xmlns:a16="http://schemas.microsoft.com/office/drawing/2014/main" xmlns="" id="{2AB445B5-466F-63A4-904C-FB388BD6E90D}"/>
              </a:ext>
            </a:extLst>
          </p:cNvPr>
          <p:cNvSpPr/>
          <p:nvPr/>
        </p:nvSpPr>
        <p:spPr>
          <a:xfrm>
            <a:off x="5177076" y="5430776"/>
            <a:ext cx="1863613" cy="508513"/>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23" name="任意多边形: 形状 22"/>
          <p:cNvSpPr/>
          <p:nvPr/>
        </p:nvSpPr>
        <p:spPr>
          <a:xfrm flipH="1">
            <a:off x="874713" y="1557338"/>
            <a:ext cx="2995024" cy="3049386"/>
          </a:xfrm>
          <a:custGeom>
            <a:avLst/>
            <a:gdLst>
              <a:gd name="connsiteX0" fmla="*/ 92828 w 981760"/>
              <a:gd name="connsiteY0" fmla="*/ 1079 h 2428698"/>
              <a:gd name="connsiteX1" fmla="*/ 145239 w 981760"/>
              <a:gd name="connsiteY1" fmla="*/ 6708 h 2428698"/>
              <a:gd name="connsiteX2" fmla="*/ 910999 w 981760"/>
              <a:gd name="connsiteY2" fmla="*/ 287994 h 2428698"/>
              <a:gd name="connsiteX3" fmla="*/ 981760 w 981760"/>
              <a:gd name="connsiteY3" fmla="*/ 389371 h 2428698"/>
              <a:gd name="connsiteX4" fmla="*/ 981760 w 981760"/>
              <a:gd name="connsiteY4" fmla="*/ 2428698 h 2428698"/>
              <a:gd name="connsiteX5" fmla="*/ 0 w 981760"/>
              <a:gd name="connsiteY5" fmla="*/ 1077421 h 2428698"/>
              <a:gd name="connsiteX6" fmla="*/ 0 w 981760"/>
              <a:gd name="connsiteY6" fmla="*/ 108084 h 2428698"/>
              <a:gd name="connsiteX7" fmla="*/ 92828 w 981760"/>
              <a:gd name="connsiteY7" fmla="*/ 1079 h 24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760" h="2428698">
                <a:moveTo>
                  <a:pt x="92828" y="1079"/>
                </a:moveTo>
                <a:cubicBezTo>
                  <a:pt x="109746" y="-1349"/>
                  <a:pt x="127629" y="239"/>
                  <a:pt x="145239" y="6708"/>
                </a:cubicBezTo>
                <a:lnTo>
                  <a:pt x="910999" y="287994"/>
                </a:lnTo>
                <a:cubicBezTo>
                  <a:pt x="953526" y="303616"/>
                  <a:pt x="981760" y="344065"/>
                  <a:pt x="981760" y="389371"/>
                </a:cubicBezTo>
                <a:lnTo>
                  <a:pt x="981760" y="2428698"/>
                </a:lnTo>
                <a:lnTo>
                  <a:pt x="0" y="1077421"/>
                </a:lnTo>
                <a:lnTo>
                  <a:pt x="0" y="108084"/>
                </a:lnTo>
                <a:cubicBezTo>
                  <a:pt x="0" y="51803"/>
                  <a:pt x="42074" y="8365"/>
                  <a:pt x="92828" y="1079"/>
                </a:cubicBezTo>
                <a:close/>
              </a:path>
            </a:pathLst>
          </a:custGeom>
          <a:gradFill flip="none" rotWithShape="1">
            <a:gsLst>
              <a:gs pos="100000">
                <a:schemeClr val="accent1"/>
              </a:gs>
              <a:gs pos="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solidFill>
                <a:schemeClr val="accent1"/>
              </a:solidFill>
            </a:endParaRPr>
          </a:p>
        </p:txBody>
      </p:sp>
      <p:sp>
        <p:nvSpPr>
          <p:cNvPr id="22" name="矩形: 圆角 21"/>
          <p:cNvSpPr/>
          <p:nvPr/>
        </p:nvSpPr>
        <p:spPr>
          <a:xfrm>
            <a:off x="874713" y="2572675"/>
            <a:ext cx="2995024" cy="3593175"/>
          </a:xfrm>
          <a:prstGeom prst="roundRect">
            <a:avLst>
              <a:gd name="adj" fmla="val 7198"/>
            </a:avLst>
          </a:prstGeom>
          <a:solidFill>
            <a:schemeClr val="bg1"/>
          </a:solidFill>
          <a:ln>
            <a:noFill/>
          </a:ln>
          <a:effectLst>
            <a:outerShdw blurRad="63500" sx="102000" sy="102000" algn="ctr" rotWithShape="0">
              <a:schemeClr val="accent1">
                <a:alpha val="15000"/>
              </a:schemeClr>
            </a:outerShdw>
            <a:reflection blurRad="6350" stA="58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34" name="椭圆 16">
            <a:extLst>
              <a:ext uri="{FF2B5EF4-FFF2-40B4-BE49-F238E27FC236}">
                <a16:creationId xmlns:a16="http://schemas.microsoft.com/office/drawing/2014/main" xmlns="" id="{A6638080-57C1-DBBB-80B6-EA1797026C00}"/>
              </a:ext>
            </a:extLst>
          </p:cNvPr>
          <p:cNvSpPr/>
          <p:nvPr/>
        </p:nvSpPr>
        <p:spPr>
          <a:xfrm>
            <a:off x="1440417" y="2885955"/>
            <a:ext cx="1863613" cy="508513"/>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35" name="椭圆 16">
            <a:extLst>
              <a:ext uri="{FF2B5EF4-FFF2-40B4-BE49-F238E27FC236}">
                <a16:creationId xmlns:a16="http://schemas.microsoft.com/office/drawing/2014/main" xmlns="" id="{B9A9B638-E802-C689-F6BC-BD98BABFFEE9}"/>
              </a:ext>
            </a:extLst>
          </p:cNvPr>
          <p:cNvSpPr/>
          <p:nvPr/>
        </p:nvSpPr>
        <p:spPr>
          <a:xfrm>
            <a:off x="1411198" y="3516516"/>
            <a:ext cx="1863613" cy="508513"/>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37" name="椭圆 16">
            <a:extLst>
              <a:ext uri="{FF2B5EF4-FFF2-40B4-BE49-F238E27FC236}">
                <a16:creationId xmlns:a16="http://schemas.microsoft.com/office/drawing/2014/main" xmlns="" id="{D91B9B54-2332-A5DD-092E-34E22F45C381}"/>
              </a:ext>
            </a:extLst>
          </p:cNvPr>
          <p:cNvSpPr/>
          <p:nvPr/>
        </p:nvSpPr>
        <p:spPr>
          <a:xfrm>
            <a:off x="1440417" y="4777637"/>
            <a:ext cx="1863613" cy="508513"/>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36" name="椭圆 16">
            <a:extLst>
              <a:ext uri="{FF2B5EF4-FFF2-40B4-BE49-F238E27FC236}">
                <a16:creationId xmlns:a16="http://schemas.microsoft.com/office/drawing/2014/main" xmlns="" id="{C4E4974D-5DB1-B13D-D5C1-680F46A8039C}"/>
              </a:ext>
            </a:extLst>
          </p:cNvPr>
          <p:cNvSpPr/>
          <p:nvPr/>
        </p:nvSpPr>
        <p:spPr>
          <a:xfrm>
            <a:off x="1411198" y="4147077"/>
            <a:ext cx="1863613" cy="508513"/>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3" name="椭圆 16">
            <a:extLst>
              <a:ext uri="{FF2B5EF4-FFF2-40B4-BE49-F238E27FC236}">
                <a16:creationId xmlns:a16="http://schemas.microsoft.com/office/drawing/2014/main" xmlns="" id="{0915F8AE-9402-B141-C31F-44AF444021B6}"/>
              </a:ext>
            </a:extLst>
          </p:cNvPr>
          <p:cNvSpPr/>
          <p:nvPr/>
        </p:nvSpPr>
        <p:spPr>
          <a:xfrm>
            <a:off x="1440417" y="5416584"/>
            <a:ext cx="1863613" cy="508513"/>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88" name="Text1"/>
          <p:cNvSpPr txBox="1"/>
          <p:nvPr/>
        </p:nvSpPr>
        <p:spPr>
          <a:xfrm>
            <a:off x="8917189" y="2971620"/>
            <a:ext cx="1834392" cy="33718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tx1"/>
                </a:solidFill>
                <a:latin typeface="微软雅黑" panose="020B0503020204020204" charset="-122"/>
                <a:ea typeface="微软雅黑" panose="020B0503020204020204" charset="-122"/>
              </a:rPr>
              <a:t> 实验设备</a:t>
            </a:r>
          </a:p>
        </p:txBody>
      </p:sp>
      <p:sp>
        <p:nvSpPr>
          <p:cNvPr id="95" name="Text2"/>
          <p:cNvSpPr txBox="1"/>
          <p:nvPr/>
        </p:nvSpPr>
        <p:spPr>
          <a:xfrm>
            <a:off x="8848550" y="4229028"/>
            <a:ext cx="1834392" cy="33718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tx1"/>
                </a:solidFill>
                <a:latin typeface="微软雅黑" panose="020B0503020204020204" charset="-122"/>
                <a:ea typeface="微软雅黑" panose="020B0503020204020204" charset="-122"/>
              </a:rPr>
              <a:t> 日常维护</a:t>
            </a:r>
          </a:p>
        </p:txBody>
      </p:sp>
      <p:sp>
        <p:nvSpPr>
          <p:cNvPr id="102" name="Text3"/>
          <p:cNvSpPr txBox="1"/>
          <p:nvPr/>
        </p:nvSpPr>
        <p:spPr>
          <a:xfrm>
            <a:off x="8871868" y="4890726"/>
            <a:ext cx="1834392" cy="33718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tx1"/>
                </a:solidFill>
                <a:latin typeface="微软雅黑" panose="020B0503020204020204" charset="-122"/>
                <a:ea typeface="微软雅黑" panose="020B0503020204020204" charset="-122"/>
              </a:rPr>
              <a:t> 定期保养</a:t>
            </a:r>
          </a:p>
        </p:txBody>
      </p:sp>
      <p:sp>
        <p:nvSpPr>
          <p:cNvPr id="109" name="Text4"/>
          <p:cNvSpPr txBox="1"/>
          <p:nvPr/>
        </p:nvSpPr>
        <p:spPr>
          <a:xfrm>
            <a:off x="8917189" y="4862841"/>
            <a:ext cx="1834392" cy="338554"/>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400" dirty="0">
              <a:latin typeface="微软雅黑" panose="020B0503020204020204" charset="-122"/>
              <a:ea typeface="微软雅黑" panose="020B0503020204020204" charset="-122"/>
            </a:endParaRPr>
          </a:p>
        </p:txBody>
      </p:sp>
      <p:sp>
        <p:nvSpPr>
          <p:cNvPr id="116" name="Text5"/>
          <p:cNvSpPr txBox="1"/>
          <p:nvPr/>
        </p:nvSpPr>
        <p:spPr>
          <a:xfrm>
            <a:off x="8917189" y="5502248"/>
            <a:ext cx="1834392" cy="33718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latin typeface="微软雅黑" panose="020B0503020204020204" charset="-122"/>
                <a:ea typeface="微软雅黑" panose="020B0503020204020204" charset="-122"/>
              </a:rPr>
              <a:t>及时维修</a:t>
            </a:r>
          </a:p>
        </p:txBody>
      </p:sp>
      <p:sp>
        <p:nvSpPr>
          <p:cNvPr id="53" name="Text6"/>
          <p:cNvSpPr txBox="1"/>
          <p:nvPr/>
        </p:nvSpPr>
        <p:spPr>
          <a:xfrm>
            <a:off x="5160308" y="2838361"/>
            <a:ext cx="1880381" cy="603700"/>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dirty="0">
                <a:latin typeface="微软雅黑" panose="020B0503020204020204" charset="-122"/>
                <a:ea typeface="微软雅黑" panose="020B0503020204020204" charset="-122"/>
              </a:rPr>
              <a:t>遵守并落实消防安全管理制度和操作规程</a:t>
            </a:r>
            <a:endParaRPr lang="zh-CN" altLang="en-US" sz="1100" dirty="0">
              <a:solidFill>
                <a:schemeClr val="tx1"/>
              </a:solidFill>
              <a:latin typeface="微软雅黑" panose="020B0503020204020204" charset="-122"/>
              <a:ea typeface="微软雅黑" panose="020B0503020204020204" charset="-122"/>
            </a:endParaRPr>
          </a:p>
        </p:txBody>
      </p:sp>
      <p:sp>
        <p:nvSpPr>
          <p:cNvPr id="60" name="Text7"/>
          <p:cNvSpPr txBox="1"/>
          <p:nvPr/>
        </p:nvSpPr>
        <p:spPr>
          <a:xfrm>
            <a:off x="5177076" y="3602027"/>
            <a:ext cx="1837850" cy="38868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dirty="0">
                <a:latin typeface="微软雅黑" panose="020B0503020204020204" charset="-122"/>
                <a:ea typeface="微软雅黑" panose="020B0503020204020204" charset="-122"/>
              </a:rPr>
              <a:t>接受消防安全宣传教育</a:t>
            </a:r>
            <a:endParaRPr lang="en-US" altLang="zh-CN" sz="1100" dirty="0">
              <a:latin typeface="微软雅黑" panose="020B0503020204020204" charset="-122"/>
              <a:ea typeface="微软雅黑" panose="020B0503020204020204" charset="-122"/>
            </a:endParaRPr>
          </a:p>
          <a:p>
            <a:pPr algn="ctr"/>
            <a:r>
              <a:rPr lang="zh-CN" altLang="en-US" sz="1100" dirty="0">
                <a:latin typeface="微软雅黑" panose="020B0503020204020204" charset="-122"/>
                <a:ea typeface="微软雅黑" panose="020B0503020204020204" charset="-122"/>
              </a:rPr>
              <a:t>培训</a:t>
            </a:r>
            <a:endParaRPr lang="zh-CN" altLang="en-US" sz="1100" dirty="0">
              <a:solidFill>
                <a:schemeClr val="tx1"/>
              </a:solidFill>
              <a:latin typeface="微软雅黑" panose="020B0503020204020204" charset="-122"/>
              <a:ea typeface="微软雅黑" panose="020B0503020204020204" charset="-122"/>
            </a:endParaRPr>
          </a:p>
        </p:txBody>
      </p:sp>
      <p:sp>
        <p:nvSpPr>
          <p:cNvPr id="67" name="Text8"/>
          <p:cNvSpPr txBox="1"/>
          <p:nvPr/>
        </p:nvSpPr>
        <p:spPr>
          <a:xfrm>
            <a:off x="5177076" y="4232434"/>
            <a:ext cx="1834394" cy="371718"/>
          </a:xfrm>
          <a:prstGeom prst="rect">
            <a:avLst/>
          </a:prstGeom>
          <a:noFill/>
        </p:spPr>
        <p:txBody>
          <a:bodyPr wrap="square" rtlCol="0" anchor="ctr">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latin typeface="微软雅黑" panose="020B0503020204020204" charset="-122"/>
                <a:ea typeface="微软雅黑" panose="020B0503020204020204" charset="-122"/>
              </a:rPr>
              <a:t>熟悉实验室消防设施、器材及安全出口的位置</a:t>
            </a:r>
            <a:endParaRPr lang="zh-CN" altLang="en-US" sz="1400" dirty="0">
              <a:solidFill>
                <a:schemeClr val="tx1"/>
              </a:solidFill>
              <a:latin typeface="微软雅黑" panose="020B0503020204020204" charset="-122"/>
              <a:ea typeface="微软雅黑" panose="020B0503020204020204" charset="-122"/>
            </a:endParaRPr>
          </a:p>
        </p:txBody>
      </p:sp>
      <p:sp>
        <p:nvSpPr>
          <p:cNvPr id="74" name="Text9"/>
          <p:cNvSpPr txBox="1"/>
          <p:nvPr/>
        </p:nvSpPr>
        <p:spPr>
          <a:xfrm>
            <a:off x="5144493" y="4781498"/>
            <a:ext cx="1995000" cy="547266"/>
          </a:xfrm>
          <a:prstGeom prst="rect">
            <a:avLst/>
          </a:prstGeom>
          <a:noFill/>
        </p:spPr>
        <p:txBody>
          <a:bodyPr wrap="square" rtlCol="0" anchor="ctr">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latin typeface="微软雅黑" panose="020B0503020204020204" charset="-122"/>
                <a:ea typeface="微软雅黑" panose="020B0503020204020204" charset="-122"/>
              </a:rPr>
              <a:t>知悉实验室火灾危险性和危害性，会报火警、会组织疏散逃生和自救</a:t>
            </a:r>
            <a:endParaRPr lang="zh-CN" altLang="en-US" sz="1400" dirty="0">
              <a:solidFill>
                <a:schemeClr val="tx1"/>
              </a:solidFill>
              <a:latin typeface="微软雅黑" panose="020B0503020204020204" charset="-122"/>
              <a:ea typeface="微软雅黑" panose="020B0503020204020204" charset="-122"/>
            </a:endParaRPr>
          </a:p>
        </p:txBody>
      </p:sp>
      <p:sp>
        <p:nvSpPr>
          <p:cNvPr id="81" name="Text10"/>
          <p:cNvSpPr txBox="1"/>
          <p:nvPr/>
        </p:nvSpPr>
        <p:spPr>
          <a:xfrm>
            <a:off x="5177076" y="5416584"/>
            <a:ext cx="1908934" cy="536493"/>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dirty="0">
                <a:latin typeface="微软雅黑" panose="020B0503020204020204" charset="-122"/>
                <a:ea typeface="微软雅黑" panose="020B0503020204020204" charset="-122"/>
              </a:rPr>
              <a:t>实验前及实验后应检查本岗位工作设备状态</a:t>
            </a:r>
            <a:endParaRPr lang="zh-CN" altLang="en-US" sz="1100" dirty="0">
              <a:solidFill>
                <a:schemeClr val="tx1"/>
              </a:solidFill>
              <a:latin typeface="微软雅黑" panose="020B0503020204020204" charset="-122"/>
              <a:ea typeface="微软雅黑" panose="020B0503020204020204" charset="-122"/>
            </a:endParaRPr>
          </a:p>
        </p:txBody>
      </p:sp>
      <p:sp>
        <p:nvSpPr>
          <p:cNvPr id="6" name="Text11"/>
          <p:cNvSpPr txBox="1"/>
          <p:nvPr/>
        </p:nvSpPr>
        <p:spPr>
          <a:xfrm>
            <a:off x="1440419" y="2971619"/>
            <a:ext cx="1834392" cy="33718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latin typeface="微软雅黑" panose="020B0503020204020204" charset="-122"/>
                <a:ea typeface="微软雅黑" panose="020B0503020204020204" charset="-122"/>
              </a:rPr>
              <a:t>实验室防火巡查制度</a:t>
            </a:r>
          </a:p>
        </p:txBody>
      </p:sp>
      <p:sp>
        <p:nvSpPr>
          <p:cNvPr id="29" name="Text12"/>
          <p:cNvSpPr txBox="1"/>
          <p:nvPr/>
        </p:nvSpPr>
        <p:spPr>
          <a:xfrm>
            <a:off x="1440419" y="3606637"/>
            <a:ext cx="1834392" cy="33718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latin typeface="微软雅黑" panose="020B0503020204020204" charset="-122"/>
                <a:ea typeface="微软雅黑" panose="020B0503020204020204" charset="-122"/>
              </a:rPr>
              <a:t>实验室准入制度</a:t>
            </a:r>
            <a:endParaRPr lang="zh-CN" altLang="en-US" sz="1400" dirty="0">
              <a:solidFill>
                <a:schemeClr val="tx1"/>
              </a:solidFill>
              <a:latin typeface="微软雅黑" panose="020B0503020204020204" charset="-122"/>
              <a:ea typeface="微软雅黑" panose="020B0503020204020204" charset="-122"/>
            </a:endParaRPr>
          </a:p>
        </p:txBody>
      </p:sp>
      <p:sp>
        <p:nvSpPr>
          <p:cNvPr id="35" name="Text13"/>
          <p:cNvSpPr txBox="1"/>
          <p:nvPr/>
        </p:nvSpPr>
        <p:spPr>
          <a:xfrm>
            <a:off x="1440419" y="4232741"/>
            <a:ext cx="1834392" cy="33718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tx1"/>
                </a:solidFill>
                <a:latin typeface="微软雅黑" panose="020B0503020204020204" charset="-122"/>
                <a:ea typeface="微软雅黑" panose="020B0503020204020204" charset="-122"/>
              </a:rPr>
              <a:t> 实验安全操作规程</a:t>
            </a:r>
          </a:p>
        </p:txBody>
      </p:sp>
      <p:sp>
        <p:nvSpPr>
          <p:cNvPr id="41" name="Text14"/>
          <p:cNvSpPr txBox="1"/>
          <p:nvPr/>
        </p:nvSpPr>
        <p:spPr>
          <a:xfrm>
            <a:off x="1440419" y="4863301"/>
            <a:ext cx="1834392" cy="33718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latin typeface="微软雅黑" panose="020B0503020204020204" charset="-122"/>
                <a:ea typeface="微软雅黑" panose="020B0503020204020204" charset="-122"/>
              </a:rPr>
              <a:t>实验室消防安全管理体系</a:t>
            </a:r>
            <a:endParaRPr lang="en-US" altLang="zh-CN" sz="1400" dirty="0">
              <a:solidFill>
                <a:schemeClr val="tx1"/>
              </a:solidFill>
              <a:latin typeface="微软雅黑" panose="020B0503020204020204" charset="-122"/>
              <a:ea typeface="微软雅黑" panose="020B0503020204020204" charset="-122"/>
            </a:endParaRPr>
          </a:p>
        </p:txBody>
      </p:sp>
      <p:sp>
        <p:nvSpPr>
          <p:cNvPr id="7" name="Text15">
            <a:extLst>
              <a:ext uri="{FF2B5EF4-FFF2-40B4-BE49-F238E27FC236}">
                <a16:creationId xmlns:a16="http://schemas.microsoft.com/office/drawing/2014/main" xmlns="" id="{8BF2B1EC-8B36-D82B-3747-3B25A0E4C7C7}"/>
              </a:ext>
            </a:extLst>
          </p:cNvPr>
          <p:cNvSpPr txBox="1"/>
          <p:nvPr/>
        </p:nvSpPr>
        <p:spPr>
          <a:xfrm>
            <a:off x="1440419" y="5502248"/>
            <a:ext cx="1834392" cy="33718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latin typeface="微软雅黑" panose="020B0503020204020204" charset="-122"/>
                <a:ea typeface="微软雅黑" panose="020B0503020204020204" charset="-122"/>
              </a:rPr>
              <a:t>灭火和应急疏散预案</a:t>
            </a:r>
            <a:endParaRPr lang="en-US" altLang="zh-CN" sz="1400" dirty="0">
              <a:solidFill>
                <a:schemeClr val="tx1"/>
              </a:solidFill>
              <a:latin typeface="微软雅黑" panose="020B0503020204020204" charset="-122"/>
              <a:ea typeface="微软雅黑" panose="020B0503020204020204" charset="-122"/>
            </a:endParaRPr>
          </a:p>
        </p:txBody>
      </p:sp>
      <p:sp>
        <p:nvSpPr>
          <p:cNvPr id="4" name="Text16">
            <a:extLst>
              <a:ext uri="{FF2B5EF4-FFF2-40B4-BE49-F238E27FC236}">
                <a16:creationId xmlns:a16="http://schemas.microsoft.com/office/drawing/2014/main" xmlns="" id="{E0DD4647-4919-D1FD-6195-DF3497EE6AC5}"/>
              </a:ext>
            </a:extLst>
          </p:cNvPr>
          <p:cNvSpPr txBox="1"/>
          <p:nvPr/>
        </p:nvSpPr>
        <p:spPr>
          <a:xfrm>
            <a:off x="1030644" y="2006257"/>
            <a:ext cx="2683162" cy="398780"/>
          </a:xfrm>
          <a:prstGeom prst="rect">
            <a:avLst/>
          </a:prstGeom>
          <a:noFill/>
        </p:spPr>
        <p:txBody>
          <a:bodyPr wrap="square" rtlCol="0" anchor="ctr">
            <a:normAutofit fontScale="95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tx2"/>
                </a:solidFill>
                <a:latin typeface="微软雅黑" panose="020B0503020204020204" charset="-122"/>
                <a:ea typeface="微软雅黑" panose="020B0503020204020204" charset="-122"/>
              </a:rPr>
              <a:t>实验室规章制度</a:t>
            </a:r>
          </a:p>
        </p:txBody>
      </p:sp>
      <p:sp>
        <p:nvSpPr>
          <p:cNvPr id="5" name="Text17">
            <a:extLst>
              <a:ext uri="{FF2B5EF4-FFF2-40B4-BE49-F238E27FC236}">
                <a16:creationId xmlns:a16="http://schemas.microsoft.com/office/drawing/2014/main" xmlns="" id="{CF1B5746-47B6-1A1F-7720-0A78298E83C7}"/>
              </a:ext>
            </a:extLst>
          </p:cNvPr>
          <p:cNvSpPr txBox="1"/>
          <p:nvPr/>
        </p:nvSpPr>
        <p:spPr>
          <a:xfrm>
            <a:off x="4509802" y="2047988"/>
            <a:ext cx="3172396" cy="398780"/>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tx2"/>
                </a:solidFill>
                <a:latin typeface="微软雅黑" panose="020B0503020204020204" charset="-122"/>
                <a:ea typeface="微软雅黑" panose="020B0503020204020204" charset="-122"/>
              </a:rPr>
              <a:t>实验室人员安全职责</a:t>
            </a:r>
          </a:p>
        </p:txBody>
      </p:sp>
      <p:sp>
        <p:nvSpPr>
          <p:cNvPr id="18" name="Text18">
            <a:extLst>
              <a:ext uri="{FF2B5EF4-FFF2-40B4-BE49-F238E27FC236}">
                <a16:creationId xmlns:a16="http://schemas.microsoft.com/office/drawing/2014/main" xmlns="" id="{088F9312-70B1-997A-1C1E-D7C2B3F5487F}"/>
              </a:ext>
            </a:extLst>
          </p:cNvPr>
          <p:cNvSpPr txBox="1"/>
          <p:nvPr/>
        </p:nvSpPr>
        <p:spPr>
          <a:xfrm>
            <a:off x="8417379" y="2006257"/>
            <a:ext cx="2804789" cy="398780"/>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tx2"/>
                </a:solidFill>
                <a:latin typeface="微软雅黑" panose="020B0503020204020204" charset="-122"/>
                <a:ea typeface="微软雅黑" panose="020B0503020204020204" charset="-122"/>
              </a:rPr>
              <a:t>设备维护</a:t>
            </a:r>
          </a:p>
        </p:txBody>
      </p:sp>
      <p:sp>
        <p:nvSpPr>
          <p:cNvPr id="21" name="Text19">
            <a:extLst>
              <a:ext uri="{FF2B5EF4-FFF2-40B4-BE49-F238E27FC236}">
                <a16:creationId xmlns:a16="http://schemas.microsoft.com/office/drawing/2014/main" xmlns="" id="{2DCC2E39-ADFB-BD6C-B446-931115C1C643}"/>
              </a:ext>
            </a:extLst>
          </p:cNvPr>
          <p:cNvSpPr txBox="1"/>
          <p:nvPr>
            <p:custDataLst>
              <p:tags r:id="rId2"/>
            </p:custDataLst>
          </p:nvPr>
        </p:nvSpPr>
        <p:spPr>
          <a:xfrm>
            <a:off x="767528" y="637343"/>
            <a:ext cx="9456368" cy="584775"/>
          </a:xfrm>
          <a:prstGeom prst="rect">
            <a:avLst/>
          </a:prstGeom>
          <a:noFill/>
        </p:spPr>
        <p:txBody>
          <a:bodyPr wrap="square" rtlCol="0" anchor="ctr" anchorCtr="0">
            <a:normAutofit fontScale="95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zh-CN" altLang="en-US" sz="2400" b="1" spc="300" noProof="0" dirty="0">
                <a:ln>
                  <a:noFill/>
                </a:ln>
                <a:solidFill>
                  <a:schemeClr val="accent1"/>
                </a:solidFill>
                <a:effectLst/>
                <a:uLnTx/>
                <a:uFillTx/>
                <a:latin typeface="微软雅黑" panose="020B0503020204020204" charset="-122"/>
                <a:ea typeface="微软雅黑" panose="020B0503020204020204" charset="-122"/>
                <a:cs typeface="微软雅黑" panose="020B0503020204020204" charset="-122"/>
                <a:sym typeface="+mn-ea"/>
              </a:rPr>
              <a:t>二、</a:t>
            </a:r>
            <a:r>
              <a:rPr lang="en-US" altLang="zh-CN" sz="2400" b="1" spc="300" noProof="0" dirty="0" err="1">
                <a:ln>
                  <a:noFill/>
                </a:ln>
                <a:solidFill>
                  <a:schemeClr val="accent1"/>
                </a:solidFill>
                <a:effectLst/>
                <a:uLnTx/>
                <a:uFillTx/>
                <a:latin typeface="微软雅黑" panose="020B0503020204020204" charset="-122"/>
                <a:ea typeface="微软雅黑" panose="020B0503020204020204" charset="-122"/>
                <a:cs typeface="微软雅黑" panose="020B0503020204020204" charset="-122"/>
                <a:sym typeface="+mn-ea"/>
              </a:rPr>
              <a:t>实验室规章制度</a:t>
            </a:r>
            <a:r>
              <a:rPr lang="en-US" altLang="zh-CN" sz="2400" b="1" spc="300" noProof="0" dirty="0">
                <a:ln>
                  <a:noFill/>
                </a:ln>
                <a:solidFill>
                  <a:schemeClr val="accent1"/>
                </a:solidFill>
                <a:effectLst/>
                <a:uLnTx/>
                <a:uFillTx/>
                <a:latin typeface="微软雅黑" panose="020B0503020204020204" charset="-122"/>
                <a:ea typeface="微软雅黑" panose="020B0503020204020204" charset="-122"/>
                <a:cs typeface="微软雅黑" panose="020B0503020204020204" charset="-122"/>
                <a:sym typeface="+mn-ea"/>
              </a:rPr>
              <a:t>、</a:t>
            </a:r>
            <a:r>
              <a:rPr lang="zh-CN" altLang="en-US" sz="2400" b="1" spc="300" noProof="0" dirty="0">
                <a:ln>
                  <a:noFill/>
                </a:ln>
                <a:solidFill>
                  <a:schemeClr val="accent1"/>
                </a:solidFill>
                <a:effectLst/>
                <a:uLnTx/>
                <a:uFillTx/>
                <a:latin typeface="微软雅黑" panose="020B0503020204020204" charset="-122"/>
                <a:ea typeface="微软雅黑" panose="020B0503020204020204" charset="-122"/>
                <a:cs typeface="微软雅黑" panose="020B0503020204020204" charset="-122"/>
                <a:sym typeface="+mn-ea"/>
              </a:rPr>
              <a:t>实验室人员安全职责</a:t>
            </a:r>
            <a:r>
              <a:rPr lang="en-US" altLang="zh-CN" sz="2400" b="1" spc="300" noProof="0" dirty="0">
                <a:ln>
                  <a:noFill/>
                </a:ln>
                <a:solidFill>
                  <a:schemeClr val="accent1"/>
                </a:solidFill>
                <a:effectLst/>
                <a:uLnTx/>
                <a:uFillTx/>
                <a:latin typeface="微软雅黑" panose="020B0503020204020204" charset="-122"/>
                <a:ea typeface="微软雅黑" panose="020B0503020204020204" charset="-122"/>
                <a:cs typeface="微软雅黑" panose="020B0503020204020204" charset="-122"/>
                <a:sym typeface="+mn-ea"/>
              </a:rPr>
              <a:t>、</a:t>
            </a:r>
            <a:r>
              <a:rPr lang="en-US" altLang="zh-CN" sz="2400" b="1" spc="300" noProof="0" dirty="0" err="1">
                <a:ln>
                  <a:noFill/>
                </a:ln>
                <a:solidFill>
                  <a:schemeClr val="accent1"/>
                </a:solidFill>
                <a:effectLst/>
                <a:uLnTx/>
                <a:uFillTx/>
                <a:latin typeface="微软雅黑" panose="020B0503020204020204" charset="-122"/>
                <a:ea typeface="微软雅黑" panose="020B0503020204020204" charset="-122"/>
                <a:cs typeface="微软雅黑" panose="020B0503020204020204" charset="-122"/>
                <a:sym typeface="+mn-ea"/>
              </a:rPr>
              <a:t>设备维护</a:t>
            </a:r>
            <a:endParaRPr lang="en-US" altLang="zh-CN" sz="2400" b="1" spc="300" noProof="0" dirty="0">
              <a:ln>
                <a:noFill/>
              </a:ln>
              <a:solidFill>
                <a:schemeClr val="accent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content">
    <p:bg>
      <p:bgPr>
        <a:solidFill>
          <a:schemeClr val="bg1"/>
        </a:solidFill>
        <a:effectLst/>
      </p:bgPr>
    </p:bg>
    <p:spTree>
      <p:nvGrpSpPr>
        <p:cNvPr id="1" name=""/>
        <p:cNvGrpSpPr/>
        <p:nvPr/>
      </p:nvGrpSpPr>
      <p:grpSpPr>
        <a:xfrm>
          <a:off x="0" y="0"/>
          <a:ext cx="0" cy="0"/>
          <a:chOff x="0" y="0"/>
          <a:chExt cx="0" cy="0"/>
        </a:xfrm>
      </p:grpSpPr>
      <p:sp>
        <p:nvSpPr>
          <p:cNvPr id="42" name="椭圆 4">
            <a:extLst>
              <a:ext uri="{FF2B5EF4-FFF2-40B4-BE49-F238E27FC236}">
                <a16:creationId xmlns:a16="http://schemas.microsoft.com/office/drawing/2014/main" xmlns="" id="{995A54C6-5D9D-41FC-8845-D5329F850F3B}"/>
              </a:ext>
            </a:extLst>
          </p:cNvPr>
          <p:cNvSpPr/>
          <p:nvPr/>
        </p:nvSpPr>
        <p:spPr>
          <a:xfrm>
            <a:off x="-253289" y="6130319"/>
            <a:ext cx="1374541" cy="1374541"/>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5">
            <a:extLst>
              <a:ext uri="{FF2B5EF4-FFF2-40B4-BE49-F238E27FC236}">
                <a16:creationId xmlns:a16="http://schemas.microsoft.com/office/drawing/2014/main" xmlns="" id="{BC14F331-3603-6A87-6B1B-8D5CA14C9189}"/>
              </a:ext>
            </a:extLst>
          </p:cNvPr>
          <p:cNvSpPr/>
          <p:nvPr/>
        </p:nvSpPr>
        <p:spPr>
          <a:xfrm>
            <a:off x="230781" y="5607920"/>
            <a:ext cx="317181" cy="317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6">
            <a:extLst>
              <a:ext uri="{FF2B5EF4-FFF2-40B4-BE49-F238E27FC236}">
                <a16:creationId xmlns:a16="http://schemas.microsoft.com/office/drawing/2014/main" xmlns="" id="{D434E122-0C94-335F-0EF9-552DACD92982}"/>
              </a:ext>
            </a:extLst>
          </p:cNvPr>
          <p:cNvSpPr/>
          <p:nvPr/>
        </p:nvSpPr>
        <p:spPr>
          <a:xfrm>
            <a:off x="1338217" y="6607699"/>
            <a:ext cx="180975" cy="180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7">
            <a:extLst>
              <a:ext uri="{FF2B5EF4-FFF2-40B4-BE49-F238E27FC236}">
                <a16:creationId xmlns:a16="http://schemas.microsoft.com/office/drawing/2014/main" xmlns="" id="{A6DD7720-4897-C957-048B-0A0C639B4092}"/>
              </a:ext>
            </a:extLst>
          </p:cNvPr>
          <p:cNvSpPr/>
          <p:nvPr/>
        </p:nvSpPr>
        <p:spPr>
          <a:xfrm>
            <a:off x="11252706" y="5925101"/>
            <a:ext cx="1683516" cy="168351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1"/>
          <p:cNvSpPr txBox="1"/>
          <p:nvPr>
            <p:custDataLst>
              <p:tags r:id="rId1"/>
            </p:custDataLst>
          </p:nvPr>
        </p:nvSpPr>
        <p:spPr>
          <a:xfrm>
            <a:off x="698454" y="655637"/>
            <a:ext cx="5267113" cy="583565"/>
          </a:xfrm>
          <a:prstGeom prst="rect">
            <a:avLst/>
          </a:prstGeom>
        </p:spPr>
        <p:txBody>
          <a:bodyPr wrap="square" anchor="b" anchorCtr="0">
            <a:normAutofit fontScale="95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zh-CN" altLang="en-US" sz="2300" b="1" spc="300" dirty="0">
                <a:solidFill>
                  <a:schemeClr val="accent1"/>
                </a:solidFill>
                <a:latin typeface="微软雅黑" panose="020B0503020204020204" charset="-122"/>
                <a:ea typeface="微软雅黑" panose="020B0503020204020204" charset="-122"/>
                <a:sym typeface="思源黑体 CN" panose="020B0500000000000000" pitchFamily="34" charset="-122"/>
              </a:rPr>
              <a:t>三、</a:t>
            </a:r>
            <a:r>
              <a:rPr lang="en-US" sz="2300" b="1" spc="300" dirty="0" err="1">
                <a:solidFill>
                  <a:schemeClr val="accent1"/>
                </a:solidFill>
                <a:latin typeface="微软雅黑" panose="020B0503020204020204" charset="-122"/>
                <a:ea typeface="微软雅黑" panose="020B0503020204020204" charset="-122"/>
                <a:sym typeface="思源黑体 CN" panose="020B0500000000000000" pitchFamily="34" charset="-122"/>
              </a:rPr>
              <a:t>消防设施、火源管理、疏散演练</a:t>
            </a:r>
            <a:endParaRPr lang="en-US" sz="2300" b="1" spc="300" dirty="0">
              <a:solidFill>
                <a:schemeClr val="accent1"/>
              </a:solidFill>
              <a:latin typeface="微软雅黑" panose="020B0503020204020204" charset="-122"/>
              <a:ea typeface="微软雅黑" panose="020B0503020204020204" charset="-122"/>
              <a:sym typeface="思源黑体 CN" panose="020B0500000000000000" pitchFamily="34" charset="-122"/>
            </a:endParaRPr>
          </a:p>
        </p:txBody>
      </p:sp>
      <p:sp>
        <p:nvSpPr>
          <p:cNvPr id="35" name="!!平滑3"/>
          <p:cNvSpPr/>
          <p:nvPr>
            <p:custDataLst>
              <p:tags r:id="rId2"/>
            </p:custDataLst>
          </p:nvPr>
        </p:nvSpPr>
        <p:spPr>
          <a:xfrm flipV="1">
            <a:off x="511541" y="286145"/>
            <a:ext cx="914400" cy="91440"/>
          </a:xfrm>
          <a:prstGeom prst="roundRect">
            <a:avLst>
              <a:gd name="adj" fmla="val 50000"/>
            </a:avLst>
          </a:prstGeom>
          <a:gradFill>
            <a:gsLst>
              <a:gs pos="0">
                <a:schemeClr val="accent1">
                  <a:lumMod val="91000"/>
                  <a:lumOff val="9000"/>
                </a:schemeClr>
              </a:gs>
              <a:gs pos="100000">
                <a:schemeClr val="accent1">
                  <a:lumMod val="40000"/>
                  <a:lumOff val="6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en-US">
              <a:latin typeface="微软雅黑" panose="020B0503020204020204" charset="-122"/>
              <a:ea typeface="微软雅黑" panose="020B0503020204020204" charset="-122"/>
            </a:endParaRPr>
          </a:p>
        </p:txBody>
      </p:sp>
      <p:sp>
        <p:nvSpPr>
          <p:cNvPr id="36" name="Text2"/>
          <p:cNvSpPr txBox="1"/>
          <p:nvPr>
            <p:custDataLst>
              <p:tags r:id="rId3"/>
            </p:custDataLst>
          </p:nvPr>
        </p:nvSpPr>
        <p:spPr>
          <a:xfrm>
            <a:off x="714762" y="1682962"/>
            <a:ext cx="5267113" cy="3141980"/>
          </a:xfrm>
          <a:prstGeom prst="rect">
            <a:avLst/>
          </a:prstGeom>
          <a:noFill/>
        </p:spPr>
        <p:txBody>
          <a:bodyPr wrap="square" rtlCol="0">
            <a:normAutofit fontScale="95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Bef>
                <a:spcPts val="300"/>
              </a:spcBef>
              <a:spcAft>
                <a:spcPts val="300"/>
              </a:spcAft>
            </a:pPr>
            <a:r>
              <a:rPr lang="en-US" altLang="zh-CN" dirty="0">
                <a:latin typeface="微软雅黑" panose="020B0503020204020204" pitchFamily="34" charset="-122"/>
                <a:ea typeface="微软雅黑" panose="020B0503020204020204" pitchFamily="34" charset="-122"/>
                <a:cs typeface="思源黑体 CN Normal" panose="020B0400000000000000" charset="-122"/>
                <a:sym typeface="思源黑体 CN" panose="020B0500000000000000" pitchFamily="34" charset="-122"/>
              </a:rPr>
              <a:t>1. </a:t>
            </a:r>
            <a:r>
              <a:rPr lang="en-US" altLang="zh-CN" dirty="0" err="1">
                <a:latin typeface="微软雅黑" panose="020B0503020204020204" pitchFamily="34" charset="-122"/>
                <a:ea typeface="微软雅黑" panose="020B0503020204020204" pitchFamily="34" charset="-122"/>
                <a:cs typeface="思源黑体 CN Normal" panose="020B0400000000000000" charset="-122"/>
                <a:sym typeface="思源黑体 CN" panose="020B0500000000000000" pitchFamily="34" charset="-122"/>
              </a:rPr>
              <a:t>消防设施：应配备完善的消防设施，包括灭火器、消防栓、烟雾报警器等</a:t>
            </a:r>
            <a:r>
              <a:rPr lang="en-US" altLang="zh-CN" dirty="0">
                <a:latin typeface="微软雅黑" panose="020B0503020204020204" pitchFamily="34" charset="-122"/>
                <a:ea typeface="微软雅黑" panose="020B0503020204020204" pitchFamily="34" charset="-122"/>
                <a:cs typeface="思源黑体 CN Normal" panose="020B0400000000000000" charset="-122"/>
                <a:sym typeface="思源黑体 CN" panose="020B0500000000000000" pitchFamily="34" charset="-122"/>
              </a:rPr>
              <a:t>。
2. </a:t>
            </a:r>
            <a:r>
              <a:rPr lang="en-US" altLang="zh-CN" dirty="0" err="1">
                <a:latin typeface="微软雅黑" panose="020B0503020204020204" pitchFamily="34" charset="-122"/>
                <a:ea typeface="微软雅黑" panose="020B0503020204020204" pitchFamily="34" charset="-122"/>
                <a:cs typeface="思源黑体 CN Normal" panose="020B0400000000000000" charset="-122"/>
                <a:sym typeface="思源黑体 CN" panose="020B0500000000000000" pitchFamily="34" charset="-122"/>
              </a:rPr>
              <a:t>火源管理：对实验室内的火源进行严格的管理和控制，包括禁止在实验室内随意使用明火、严格控制电气设备的使用等</a:t>
            </a:r>
            <a:r>
              <a:rPr lang="en-US" altLang="zh-CN" dirty="0">
                <a:latin typeface="微软雅黑" panose="020B0503020204020204" pitchFamily="34" charset="-122"/>
                <a:ea typeface="微软雅黑" panose="020B0503020204020204" pitchFamily="34" charset="-122"/>
                <a:cs typeface="思源黑体 CN Normal" panose="020B0400000000000000" charset="-122"/>
                <a:sym typeface="思源黑体 CN" panose="020B0500000000000000" pitchFamily="34" charset="-122"/>
              </a:rPr>
              <a:t>。
3.   </a:t>
            </a:r>
            <a:r>
              <a:rPr lang="en-US" altLang="zh-CN" dirty="0" err="1">
                <a:latin typeface="微软雅黑" panose="020B0503020204020204" pitchFamily="34" charset="-122"/>
                <a:ea typeface="微软雅黑" panose="020B0503020204020204" pitchFamily="34" charset="-122"/>
                <a:cs typeface="思源黑体 CN Normal" panose="020B0400000000000000" charset="-122"/>
                <a:sym typeface="思源黑体 CN" panose="020B0500000000000000" pitchFamily="34" charset="-122"/>
              </a:rPr>
              <a:t>疏散演练：定期进行疏散演练</a:t>
            </a:r>
            <a:r>
              <a:rPr lang="zh-CN" altLang="en-US" dirty="0">
                <a:latin typeface="微软雅黑" panose="020B0503020204020204" pitchFamily="34" charset="-122"/>
                <a:ea typeface="微软雅黑" panose="020B0503020204020204" pitchFamily="34" charset="-122"/>
                <a:cs typeface="思源黑体 CN Normal" panose="020B0400000000000000" charset="-122"/>
                <a:sym typeface="思源黑体 CN" panose="020B0500000000000000" pitchFamily="34" charset="-122"/>
              </a:rPr>
              <a:t>。</a:t>
            </a:r>
            <a:endParaRPr lang="en-US" altLang="zh-CN" dirty="0">
              <a:latin typeface="微软雅黑" panose="020B0503020204020204" pitchFamily="34" charset="-122"/>
              <a:ea typeface="微软雅黑" panose="020B0503020204020204" pitchFamily="34" charset="-122"/>
              <a:cs typeface="思源黑体 CN Normal" panose="020B0400000000000000" charset="-122"/>
              <a:sym typeface="思源黑体 CN" panose="020B0500000000000000" pitchFamily="34" charset="-122"/>
            </a:endParaRPr>
          </a:p>
        </p:txBody>
      </p:sp>
      <p:sp>
        <p:nvSpPr>
          <p:cNvPr id="2" name="Shape1"/>
          <p:cNvSpPr/>
          <p:nvPr>
            <p:custDataLst>
              <p:tags r:id="rId4"/>
            </p:custDataLst>
          </p:nvPr>
        </p:nvSpPr>
        <p:spPr>
          <a:xfrm>
            <a:off x="8904312" y="716280"/>
            <a:ext cx="2712720" cy="2712720"/>
          </a:xfrm>
          <a:custGeom>
            <a:avLst/>
            <a:gdLst/>
            <a:ahLst/>
            <a:cxnLst>
              <a:cxn ang="3">
                <a:pos x="hc" y="t"/>
              </a:cxn>
              <a:cxn ang="cd2">
                <a:pos x="l" y="vc"/>
              </a:cxn>
              <a:cxn ang="cd4">
                <a:pos x="hc" y="b"/>
              </a:cxn>
              <a:cxn ang="0">
                <a:pos x="r" y="vc"/>
              </a:cxn>
            </a:cxnLst>
            <a:rect l="l" t="t" r="r" b="b"/>
            <a:pathLst>
              <a:path w="2831" h="2831">
                <a:moveTo>
                  <a:pt x="416" y="0"/>
                </a:moveTo>
                <a:lnTo>
                  <a:pt x="2415" y="0"/>
                </a:lnTo>
                <a:cubicBezTo>
                  <a:pt x="2645" y="0"/>
                  <a:pt x="2831" y="186"/>
                  <a:pt x="2831" y="416"/>
                </a:cubicBezTo>
                <a:lnTo>
                  <a:pt x="2831" y="2415"/>
                </a:lnTo>
                <a:cubicBezTo>
                  <a:pt x="2831" y="2645"/>
                  <a:pt x="2645" y="2831"/>
                  <a:pt x="2415" y="2831"/>
                </a:cubicBezTo>
                <a:lnTo>
                  <a:pt x="416" y="2831"/>
                </a:lnTo>
                <a:cubicBezTo>
                  <a:pt x="186" y="2831"/>
                  <a:pt x="0" y="2645"/>
                  <a:pt x="0" y="2415"/>
                </a:cubicBezTo>
                <a:lnTo>
                  <a:pt x="0" y="416"/>
                </a:lnTo>
                <a:cubicBezTo>
                  <a:pt x="0" y="186"/>
                  <a:pt x="186" y="0"/>
                  <a:pt x="416"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2400"/>
          </a:p>
        </p:txBody>
      </p:sp>
      <p:sp>
        <p:nvSpPr>
          <p:cNvPr id="9" name="Shape2"/>
          <p:cNvSpPr/>
          <p:nvPr>
            <p:custDataLst>
              <p:tags r:id="rId5"/>
            </p:custDataLst>
          </p:nvPr>
        </p:nvSpPr>
        <p:spPr>
          <a:xfrm>
            <a:off x="6672064" y="3667905"/>
            <a:ext cx="2712720" cy="2712720"/>
          </a:xfrm>
          <a:custGeom>
            <a:avLst/>
            <a:gdLst/>
            <a:ahLst/>
            <a:cxnLst>
              <a:cxn ang="3">
                <a:pos x="hc" y="t"/>
              </a:cxn>
              <a:cxn ang="cd2">
                <a:pos x="l" y="vc"/>
              </a:cxn>
              <a:cxn ang="cd4">
                <a:pos x="hc" y="b"/>
              </a:cxn>
              <a:cxn ang="0">
                <a:pos x="r" y="vc"/>
              </a:cxn>
            </a:cxnLst>
            <a:rect l="l" t="t" r="r" b="b"/>
            <a:pathLst>
              <a:path w="2831" h="2831">
                <a:moveTo>
                  <a:pt x="416" y="0"/>
                </a:moveTo>
                <a:lnTo>
                  <a:pt x="2415" y="0"/>
                </a:lnTo>
                <a:cubicBezTo>
                  <a:pt x="2645" y="0"/>
                  <a:pt x="2831" y="186"/>
                  <a:pt x="2831" y="416"/>
                </a:cubicBezTo>
                <a:lnTo>
                  <a:pt x="2831" y="2415"/>
                </a:lnTo>
                <a:cubicBezTo>
                  <a:pt x="2831" y="2645"/>
                  <a:pt x="2645" y="2831"/>
                  <a:pt x="2415" y="2831"/>
                </a:cubicBezTo>
                <a:lnTo>
                  <a:pt x="416" y="2831"/>
                </a:lnTo>
                <a:cubicBezTo>
                  <a:pt x="186" y="2831"/>
                  <a:pt x="0" y="2645"/>
                  <a:pt x="0" y="2415"/>
                </a:cubicBezTo>
                <a:lnTo>
                  <a:pt x="0" y="416"/>
                </a:lnTo>
                <a:cubicBezTo>
                  <a:pt x="0" y="186"/>
                  <a:pt x="186" y="0"/>
                  <a:pt x="416"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2400"/>
          </a:p>
        </p:txBody>
      </p:sp>
      <p:sp>
        <p:nvSpPr>
          <p:cNvPr id="13" name="Freeform: Shape 51">
            <a:extLst>
              <a:ext uri="{FF2B5EF4-FFF2-40B4-BE49-F238E27FC236}">
                <a16:creationId xmlns:a16="http://schemas.microsoft.com/office/drawing/2014/main" xmlns="" id="{0BB84A9C-5C04-4CF8-98BB-CFE525E61AB6}"/>
              </a:ext>
            </a:extLst>
          </p:cNvPr>
          <p:cNvSpPr/>
          <p:nvPr>
            <p:custDataLst>
              <p:tags r:id="rId6"/>
            </p:custDataLst>
          </p:nvPr>
        </p:nvSpPr>
        <p:spPr>
          <a:xfrm flipH="1">
            <a:off x="10679416" y="286145"/>
            <a:ext cx="1146580" cy="199405"/>
          </a:xfrm>
          <a:custGeom>
            <a:avLst/>
            <a:gdLst>
              <a:gd name="connsiteX0" fmla="*/ 14288 w 2190750"/>
              <a:gd name="connsiteY0" fmla="*/ 14288 h 381000"/>
              <a:gd name="connsiteX1" fmla="*/ 447675 w 2190750"/>
              <a:gd name="connsiteY1" fmla="*/ 372428 h 381000"/>
              <a:gd name="connsiteX2" fmla="*/ 881063 w 2190750"/>
              <a:gd name="connsiteY2" fmla="*/ 14288 h 381000"/>
              <a:gd name="connsiteX3" fmla="*/ 1314450 w 2190750"/>
              <a:gd name="connsiteY3" fmla="*/ 372428 h 381000"/>
              <a:gd name="connsiteX4" fmla="*/ 1747838 w 2190750"/>
              <a:gd name="connsiteY4" fmla="*/ 14288 h 381000"/>
              <a:gd name="connsiteX5" fmla="*/ 2181225 w 2190750"/>
              <a:gd name="connsiteY5" fmla="*/ 37242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381000">
                <a:moveTo>
                  <a:pt x="14288" y="14288"/>
                </a:moveTo>
                <a:lnTo>
                  <a:pt x="447675" y="372428"/>
                </a:lnTo>
                <a:lnTo>
                  <a:pt x="881063" y="14288"/>
                </a:lnTo>
                <a:lnTo>
                  <a:pt x="1314450" y="372428"/>
                </a:lnTo>
                <a:lnTo>
                  <a:pt x="1747838" y="14288"/>
                </a:lnTo>
                <a:lnTo>
                  <a:pt x="2181225" y="372428"/>
                </a:lnTo>
              </a:path>
            </a:pathLst>
          </a:custGeom>
          <a:noFill/>
          <a:ln w="63500" cap="flat">
            <a:solidFill>
              <a:schemeClr val="accent1"/>
            </a:solidFill>
            <a:prstDash val="solid"/>
            <a:miter/>
          </a:ln>
        </p:spPr>
        <p:txBody>
          <a:bodyPr rtlCol="0" anchor="ctr"/>
          <a:lstStyle/>
          <a:p>
            <a:endParaRPr lang="en-ID">
              <a:solidFill>
                <a:schemeClr val="dk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end">
    <p:spTree>
      <p:nvGrpSpPr>
        <p:cNvPr id="1" name=""/>
        <p:cNvGrpSpPr/>
        <p:nvPr/>
      </p:nvGrpSpPr>
      <p:grpSpPr>
        <a:xfrm>
          <a:off x="0" y="0"/>
          <a:ext cx="0" cy="0"/>
          <a:chOff x="0" y="0"/>
          <a:chExt cx="0" cy="0"/>
        </a:xfrm>
      </p:grpSpPr>
      <p:sp>
        <p:nvSpPr>
          <p:cNvPr id="15" name="Shape1"/>
          <p:cNvSpPr/>
          <p:nvPr/>
        </p:nvSpPr>
        <p:spPr>
          <a:xfrm>
            <a:off x="1" y="0"/>
            <a:ext cx="12192000" cy="6858000"/>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EFFFD"/>
                </a:solidFill>
                <a:latin typeface="Calibri"/>
                <a:ea typeface="+mn-ea"/>
                <a:cs typeface="+mn-cs"/>
              </a:defRPr>
            </a:lvl1pPr>
            <a:lvl2pPr marL="457200" algn="l" defTabSz="457200" rtl="0" eaLnBrk="1" latinLnBrk="0" hangingPunct="1">
              <a:defRPr sz="1800" kern="1200">
                <a:solidFill>
                  <a:srgbClr val="EEFFFD"/>
                </a:solidFill>
                <a:latin typeface="Calibri"/>
                <a:ea typeface="+mn-ea"/>
                <a:cs typeface="+mn-cs"/>
              </a:defRPr>
            </a:lvl2pPr>
            <a:lvl3pPr marL="914400" algn="l" defTabSz="457200" rtl="0" eaLnBrk="1" latinLnBrk="0" hangingPunct="1">
              <a:defRPr sz="1800" kern="1200">
                <a:solidFill>
                  <a:srgbClr val="EEFFFD"/>
                </a:solidFill>
                <a:latin typeface="Calibri"/>
                <a:ea typeface="+mn-ea"/>
                <a:cs typeface="+mn-cs"/>
              </a:defRPr>
            </a:lvl3pPr>
            <a:lvl4pPr marL="1371600" algn="l" defTabSz="457200" rtl="0" eaLnBrk="1" latinLnBrk="0" hangingPunct="1">
              <a:defRPr sz="1800" kern="1200">
                <a:solidFill>
                  <a:srgbClr val="EEFFFD"/>
                </a:solidFill>
                <a:latin typeface="Calibri"/>
                <a:ea typeface="+mn-ea"/>
                <a:cs typeface="+mn-cs"/>
              </a:defRPr>
            </a:lvl4pPr>
            <a:lvl5pPr marL="1828800" algn="l" defTabSz="457200" rtl="0" eaLnBrk="1" latinLnBrk="0" hangingPunct="1">
              <a:defRPr sz="1800" kern="1200">
                <a:solidFill>
                  <a:srgbClr val="EEFFFD"/>
                </a:solidFill>
                <a:latin typeface="Calibri"/>
                <a:ea typeface="+mn-ea"/>
                <a:cs typeface="+mn-cs"/>
              </a:defRPr>
            </a:lvl5pPr>
            <a:lvl6pPr marL="2286000" algn="l" defTabSz="457200" rtl="0" eaLnBrk="1" latinLnBrk="0" hangingPunct="1">
              <a:defRPr sz="1800" kern="1200">
                <a:solidFill>
                  <a:srgbClr val="EEFFFD"/>
                </a:solidFill>
                <a:latin typeface="Calibri"/>
                <a:ea typeface="+mn-ea"/>
                <a:cs typeface="+mn-cs"/>
              </a:defRPr>
            </a:lvl6pPr>
            <a:lvl7pPr marL="2743200" algn="l" defTabSz="457200" rtl="0" eaLnBrk="1" latinLnBrk="0" hangingPunct="1">
              <a:defRPr sz="1800" kern="1200">
                <a:solidFill>
                  <a:srgbClr val="EEFFFD"/>
                </a:solidFill>
                <a:latin typeface="Calibri"/>
                <a:ea typeface="+mn-ea"/>
                <a:cs typeface="+mn-cs"/>
              </a:defRPr>
            </a:lvl7pPr>
            <a:lvl8pPr marL="3200400" algn="l" defTabSz="457200" rtl="0" eaLnBrk="1" latinLnBrk="0" hangingPunct="1">
              <a:defRPr sz="1800" kern="1200">
                <a:solidFill>
                  <a:srgbClr val="EEFFFD"/>
                </a:solidFill>
                <a:latin typeface="Calibri"/>
                <a:ea typeface="+mn-ea"/>
                <a:cs typeface="+mn-cs"/>
              </a:defRPr>
            </a:lvl8pPr>
            <a:lvl9pPr marL="3657600" algn="l" defTabSz="457200" rtl="0" eaLnBrk="1" latinLnBrk="0" hangingPunct="1">
              <a:defRPr sz="1800" kern="1200">
                <a:solidFill>
                  <a:srgbClr val="EEFFFD"/>
                </a:solidFill>
                <a:latin typeface="Calibri"/>
                <a:ea typeface="+mn-ea"/>
                <a:cs typeface="+mn-cs"/>
              </a:defRPr>
            </a:lvl9pPr>
          </a:lstStyle>
          <a:p>
            <a:pPr algn="ctr"/>
            <a:endParaRPr lang="zh-CN" altLang="en-US"/>
          </a:p>
        </p:txBody>
      </p:sp>
      <p:sp>
        <p:nvSpPr>
          <p:cNvPr id="2" name="矩形 1">
            <a:extLst>
              <a:ext uri="{FF2B5EF4-FFF2-40B4-BE49-F238E27FC236}">
                <a16:creationId xmlns:a16="http://schemas.microsoft.com/office/drawing/2014/main" xmlns="" id="{C877C5E1-7F05-49B3-99EF-9D8D468A4D21}"/>
              </a:ext>
            </a:extLst>
          </p:cNvPr>
          <p:cNvSpPr/>
          <p:nvPr/>
        </p:nvSpPr>
        <p:spPr>
          <a:xfrm>
            <a:off x="190499" y="180975"/>
            <a:ext cx="11811001" cy="6496050"/>
          </a:xfrm>
          <a:prstGeom prst="rect">
            <a:avLst/>
          </a:prstGeom>
          <a:noFill/>
          <a:ln w="381000" cmpd="sng">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EFFFD"/>
                </a:solidFill>
                <a:latin typeface="Calibri"/>
                <a:ea typeface="+mn-ea"/>
                <a:cs typeface="+mn-cs"/>
              </a:defRPr>
            </a:lvl1pPr>
            <a:lvl2pPr marL="457200" algn="l" defTabSz="457200" rtl="0" eaLnBrk="1" latinLnBrk="0" hangingPunct="1">
              <a:defRPr sz="1800" kern="1200">
                <a:solidFill>
                  <a:srgbClr val="EEFFFD"/>
                </a:solidFill>
                <a:latin typeface="Calibri"/>
                <a:ea typeface="+mn-ea"/>
                <a:cs typeface="+mn-cs"/>
              </a:defRPr>
            </a:lvl2pPr>
            <a:lvl3pPr marL="914400" algn="l" defTabSz="457200" rtl="0" eaLnBrk="1" latinLnBrk="0" hangingPunct="1">
              <a:defRPr sz="1800" kern="1200">
                <a:solidFill>
                  <a:srgbClr val="EEFFFD"/>
                </a:solidFill>
                <a:latin typeface="Calibri"/>
                <a:ea typeface="+mn-ea"/>
                <a:cs typeface="+mn-cs"/>
              </a:defRPr>
            </a:lvl3pPr>
            <a:lvl4pPr marL="1371600" algn="l" defTabSz="457200" rtl="0" eaLnBrk="1" latinLnBrk="0" hangingPunct="1">
              <a:defRPr sz="1800" kern="1200">
                <a:solidFill>
                  <a:srgbClr val="EEFFFD"/>
                </a:solidFill>
                <a:latin typeface="Calibri"/>
                <a:ea typeface="+mn-ea"/>
                <a:cs typeface="+mn-cs"/>
              </a:defRPr>
            </a:lvl4pPr>
            <a:lvl5pPr marL="1828800" algn="l" defTabSz="457200" rtl="0" eaLnBrk="1" latinLnBrk="0" hangingPunct="1">
              <a:defRPr sz="1800" kern="1200">
                <a:solidFill>
                  <a:srgbClr val="EEFFFD"/>
                </a:solidFill>
                <a:latin typeface="Calibri"/>
                <a:ea typeface="+mn-ea"/>
                <a:cs typeface="+mn-cs"/>
              </a:defRPr>
            </a:lvl5pPr>
            <a:lvl6pPr marL="2286000" algn="l" defTabSz="457200" rtl="0" eaLnBrk="1" latinLnBrk="0" hangingPunct="1">
              <a:defRPr sz="1800" kern="1200">
                <a:solidFill>
                  <a:srgbClr val="EEFFFD"/>
                </a:solidFill>
                <a:latin typeface="Calibri"/>
                <a:ea typeface="+mn-ea"/>
                <a:cs typeface="+mn-cs"/>
              </a:defRPr>
            </a:lvl6pPr>
            <a:lvl7pPr marL="2743200" algn="l" defTabSz="457200" rtl="0" eaLnBrk="1" latinLnBrk="0" hangingPunct="1">
              <a:defRPr sz="1800" kern="1200">
                <a:solidFill>
                  <a:srgbClr val="EEFFFD"/>
                </a:solidFill>
                <a:latin typeface="Calibri"/>
                <a:ea typeface="+mn-ea"/>
                <a:cs typeface="+mn-cs"/>
              </a:defRPr>
            </a:lvl7pPr>
            <a:lvl8pPr marL="3200400" algn="l" defTabSz="457200" rtl="0" eaLnBrk="1" latinLnBrk="0" hangingPunct="1">
              <a:defRPr sz="1800" kern="1200">
                <a:solidFill>
                  <a:srgbClr val="EEFFFD"/>
                </a:solidFill>
                <a:latin typeface="Calibri"/>
                <a:ea typeface="+mn-ea"/>
                <a:cs typeface="+mn-cs"/>
              </a:defRPr>
            </a:lvl8pPr>
            <a:lvl9pPr marL="3657600" algn="l" defTabSz="457200" rtl="0" eaLnBrk="1" latinLnBrk="0" hangingPunct="1">
              <a:defRPr sz="1800" kern="1200">
                <a:solidFill>
                  <a:srgbClr val="EEFFFD"/>
                </a:solidFill>
                <a:latin typeface="Calibri"/>
                <a:ea typeface="+mn-ea"/>
                <a:cs typeface="+mn-cs"/>
              </a:defRPr>
            </a:lvl9pPr>
          </a:lstStyle>
          <a:p>
            <a:pPr algn="ctr"/>
            <a:endParaRPr lang="zh-CN" altLang="en-US"/>
          </a:p>
        </p:txBody>
      </p:sp>
      <p:sp>
        <p:nvSpPr>
          <p:cNvPr id="14" name="矩形 13"/>
          <p:cNvSpPr/>
          <p:nvPr/>
        </p:nvSpPr>
        <p:spPr>
          <a:xfrm>
            <a:off x="3657784" y="4471931"/>
            <a:ext cx="4876432" cy="463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EFFFD"/>
                </a:solidFill>
                <a:latin typeface="Calibri"/>
                <a:ea typeface="+mn-ea"/>
                <a:cs typeface="+mn-cs"/>
              </a:defRPr>
            </a:lvl1pPr>
            <a:lvl2pPr marL="457200" algn="l" defTabSz="457200" rtl="0" eaLnBrk="1" latinLnBrk="0" hangingPunct="1">
              <a:defRPr sz="1800" kern="1200">
                <a:solidFill>
                  <a:srgbClr val="EEFFFD"/>
                </a:solidFill>
                <a:latin typeface="Calibri"/>
                <a:ea typeface="+mn-ea"/>
                <a:cs typeface="+mn-cs"/>
              </a:defRPr>
            </a:lvl2pPr>
            <a:lvl3pPr marL="914400" algn="l" defTabSz="457200" rtl="0" eaLnBrk="1" latinLnBrk="0" hangingPunct="1">
              <a:defRPr sz="1800" kern="1200">
                <a:solidFill>
                  <a:srgbClr val="EEFFFD"/>
                </a:solidFill>
                <a:latin typeface="Calibri"/>
                <a:ea typeface="+mn-ea"/>
                <a:cs typeface="+mn-cs"/>
              </a:defRPr>
            </a:lvl3pPr>
            <a:lvl4pPr marL="1371600" algn="l" defTabSz="457200" rtl="0" eaLnBrk="1" latinLnBrk="0" hangingPunct="1">
              <a:defRPr sz="1800" kern="1200">
                <a:solidFill>
                  <a:srgbClr val="EEFFFD"/>
                </a:solidFill>
                <a:latin typeface="Calibri"/>
                <a:ea typeface="+mn-ea"/>
                <a:cs typeface="+mn-cs"/>
              </a:defRPr>
            </a:lvl4pPr>
            <a:lvl5pPr marL="1828800" algn="l" defTabSz="457200" rtl="0" eaLnBrk="1" latinLnBrk="0" hangingPunct="1">
              <a:defRPr sz="1800" kern="1200">
                <a:solidFill>
                  <a:srgbClr val="EEFFFD"/>
                </a:solidFill>
                <a:latin typeface="Calibri"/>
                <a:ea typeface="+mn-ea"/>
                <a:cs typeface="+mn-cs"/>
              </a:defRPr>
            </a:lvl5pPr>
            <a:lvl6pPr marL="2286000" algn="l" defTabSz="457200" rtl="0" eaLnBrk="1" latinLnBrk="0" hangingPunct="1">
              <a:defRPr sz="1800" kern="1200">
                <a:solidFill>
                  <a:srgbClr val="EEFFFD"/>
                </a:solidFill>
                <a:latin typeface="Calibri"/>
                <a:ea typeface="+mn-ea"/>
                <a:cs typeface="+mn-cs"/>
              </a:defRPr>
            </a:lvl6pPr>
            <a:lvl7pPr marL="2743200" algn="l" defTabSz="457200" rtl="0" eaLnBrk="1" latinLnBrk="0" hangingPunct="1">
              <a:defRPr sz="1800" kern="1200">
                <a:solidFill>
                  <a:srgbClr val="EEFFFD"/>
                </a:solidFill>
                <a:latin typeface="Calibri"/>
                <a:ea typeface="+mn-ea"/>
                <a:cs typeface="+mn-cs"/>
              </a:defRPr>
            </a:lvl7pPr>
            <a:lvl8pPr marL="3200400" algn="l" defTabSz="457200" rtl="0" eaLnBrk="1" latinLnBrk="0" hangingPunct="1">
              <a:defRPr sz="1800" kern="1200">
                <a:solidFill>
                  <a:srgbClr val="EEFFFD"/>
                </a:solidFill>
                <a:latin typeface="Calibri"/>
                <a:ea typeface="+mn-ea"/>
                <a:cs typeface="+mn-cs"/>
              </a:defRPr>
            </a:lvl8pPr>
            <a:lvl9pPr marL="3657600" algn="l" defTabSz="457200" rtl="0" eaLnBrk="1" latinLnBrk="0" hangingPunct="1">
              <a:defRPr sz="1800" kern="1200">
                <a:solidFill>
                  <a:srgbClr val="EEFFFD"/>
                </a:solidFill>
                <a:latin typeface="Calibri"/>
                <a:ea typeface="+mn-ea"/>
                <a:cs typeface="+mn-cs"/>
              </a:defRPr>
            </a:lvl9pPr>
          </a:lstStyle>
          <a:p>
            <a:pPr algn="ctr"/>
            <a:endParaRPr lang="zh-CN" altLang="en-US"/>
          </a:p>
        </p:txBody>
      </p:sp>
      <p:pic>
        <p:nvPicPr>
          <p:cNvPr id="8" name="png素材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25142">
            <a:off x="-359072" y="-2376729"/>
            <a:ext cx="5055434" cy="6791940"/>
          </a:xfrm>
          <a:prstGeom prst="rect">
            <a:avLst/>
          </a:prstGeom>
        </p:spPr>
      </p:pic>
      <p:pic>
        <p:nvPicPr>
          <p:cNvPr id="9" name="png素材2"/>
          <p:cNvPicPr>
            <a:picLocks noChangeAspect="1"/>
          </p:cNvPicPr>
          <p:nvPr/>
        </p:nvPicPr>
        <p:blipFill>
          <a:blip r:embed="rId5">
            <a:extLst>
              <a:ext uri="{28A0092B-C50C-407E-A947-70E740481C1C}">
                <a14:useLocalDpi xmlns:a14="http://schemas.microsoft.com/office/drawing/2010/main" val="0"/>
              </a:ext>
            </a:extLst>
          </a:blip>
          <a:srcRect r="-4818"/>
          <a:stretch>
            <a:fillRect/>
          </a:stretch>
        </p:blipFill>
        <p:spPr>
          <a:xfrm rot="15802881">
            <a:off x="9401426" y="1487753"/>
            <a:ext cx="4050185" cy="6791940"/>
          </a:xfrm>
          <a:prstGeom prst="rect">
            <a:avLst/>
          </a:prstGeom>
        </p:spPr>
      </p:pic>
      <p:sp>
        <p:nvSpPr>
          <p:cNvPr id="10" name="Text1">
            <a:extLst>
              <a:ext uri="{FF2B5EF4-FFF2-40B4-BE49-F238E27FC236}">
                <a16:creationId xmlns:a16="http://schemas.microsoft.com/office/drawing/2014/main" xmlns="" id="{54C8945E-0165-DA1D-7772-E8F47E938322}"/>
              </a:ext>
            </a:extLst>
          </p:cNvPr>
          <p:cNvSpPr txBox="1"/>
          <p:nvPr>
            <p:custDataLst>
              <p:tags r:id="rId1"/>
            </p:custDataLst>
          </p:nvPr>
        </p:nvSpPr>
        <p:spPr>
          <a:xfrm>
            <a:off x="5937962" y="4471931"/>
            <a:ext cx="2596253" cy="463396"/>
          </a:xfrm>
          <a:prstGeom prst="rect">
            <a:avLst/>
          </a:prstGeom>
          <a:noFill/>
        </p:spPr>
        <p:txBody>
          <a:bodyPr wrap="square" rtlCol="0" anchor="ctr"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algn="ctr" defTabSz="914400" eaLnBrk="1" fontAlgn="auto" hangingPunct="1">
              <a:spcBef>
                <a:spcPct val="0"/>
              </a:spcBef>
              <a:spcAft>
                <a:spcPct val="0"/>
              </a:spcAft>
              <a:buClrTx/>
              <a:buSzTx/>
              <a:buFontTx/>
              <a:buNone/>
              <a:defRPr/>
            </a:pPr>
            <a:r>
              <a:rPr kumimoji="0" lang="zh-CN" altLang="en-US" sz="1600" kern="1200" cap="none" spc="0" normalizeH="0" baseline="0" noProof="0" dirty="0">
                <a:solidFill>
                  <a:schemeClr val="tx2"/>
                </a:solidFill>
                <a:latin typeface="微软雅黑" panose="020B0503020204020204" pitchFamily="34" charset="-122"/>
                <a:ea typeface="微软雅黑" panose="020B0503020204020204" pitchFamily="34" charset="-122"/>
                <a:cs typeface="Open Sans" panose="020B0606030504020204" pitchFamily="34" charset="0"/>
              </a:rPr>
              <a:t>2023.08.</a:t>
            </a:r>
            <a:r>
              <a:rPr kumimoji="0" lang="en-US" altLang="zh-CN" sz="1600" kern="1200" cap="none" spc="0" normalizeH="0" baseline="0" noProof="0" dirty="0">
                <a:solidFill>
                  <a:schemeClr val="tx2"/>
                </a:solidFill>
                <a:latin typeface="微软雅黑" panose="020B0503020204020204" pitchFamily="34" charset="-122"/>
                <a:ea typeface="微软雅黑" panose="020B0503020204020204" pitchFamily="34" charset="-122"/>
                <a:cs typeface="Open Sans" panose="020B0606030504020204" pitchFamily="34" charset="0"/>
              </a:rPr>
              <a:t>30</a:t>
            </a:r>
            <a:endParaRPr kumimoji="0" lang="zh-CN" altLang="en-US" sz="1600" kern="1200" cap="none" spc="0" normalizeH="0" baseline="0" noProof="0" dirty="0">
              <a:solidFill>
                <a:schemeClr val="tx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 name="Text2">
            <a:extLst>
              <a:ext uri="{FF2B5EF4-FFF2-40B4-BE49-F238E27FC236}">
                <a16:creationId xmlns:a16="http://schemas.microsoft.com/office/drawing/2014/main" xmlns="" id="{8F05AB65-7C0C-8C75-E55D-BF1286CE255A}"/>
              </a:ext>
            </a:extLst>
          </p:cNvPr>
          <p:cNvSpPr txBox="1"/>
          <p:nvPr/>
        </p:nvSpPr>
        <p:spPr>
          <a:xfrm>
            <a:off x="3657783" y="4471930"/>
            <a:ext cx="2280179" cy="463396"/>
          </a:xfrm>
          <a:prstGeom prst="rect">
            <a:avLst/>
          </a:prstGeom>
          <a:noFill/>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dirty="0">
                <a:solidFill>
                  <a:schemeClr val="tx2"/>
                </a:solidFill>
                <a:latin typeface="微软雅黑" panose="020B0503020204020204" pitchFamily="34" charset="-122"/>
                <a:ea typeface="微软雅黑" panose="020B0503020204020204" pitchFamily="34" charset="-122"/>
              </a:rPr>
              <a:t>汇报人：李凌峰</a:t>
            </a:r>
            <a:endParaRPr lang="en-US" altLang="id-ID" sz="1600" dirty="0">
              <a:solidFill>
                <a:schemeClr val="tx2"/>
              </a:solidFill>
              <a:uFillTx/>
              <a:latin typeface="微软雅黑" panose="020B0503020204020204" pitchFamily="34" charset="-122"/>
              <a:ea typeface="微软雅黑" panose="020B0503020204020204" pitchFamily="34" charset="-122"/>
            </a:endParaRPr>
          </a:p>
        </p:txBody>
      </p:sp>
      <p:sp>
        <p:nvSpPr>
          <p:cNvPr id="13" name="Text4"/>
          <p:cNvSpPr txBox="1"/>
          <p:nvPr/>
        </p:nvSpPr>
        <p:spPr>
          <a:xfrm>
            <a:off x="620918" y="2734215"/>
            <a:ext cx="10950162" cy="1308974"/>
          </a:xfrm>
          <a:prstGeom prst="rect">
            <a:avLst/>
          </a:prstGeom>
        </p:spPr>
        <p:txBody>
          <a:bodyPr wrap="square" lIns="0" tIns="0" rIns="0" bIns="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6000" b="1">
                <a:solidFill>
                  <a:schemeClr val="accent1">
                    <a:lumMod val="50000"/>
                  </a:schemeClr>
                </a:solidFill>
                <a:latin typeface="微软雅黑" panose="020B0503020204020204" pitchFamily="34" charset="-122"/>
                <a:ea typeface="微软雅黑" panose="020B0503020204020204" pitchFamily="34" charset="-122"/>
              </a:rPr>
              <a:t>谢谢观看</a:t>
            </a:r>
            <a:endParaRPr lang="en-US" sz="6000" b="1">
              <a:solidFill>
                <a:schemeClr val="accent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87703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catalo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C108108D-FD64-80E3-07F5-86C4E41D3266}"/>
              </a:ext>
            </a:extLst>
          </p:cNvPr>
          <p:cNvSpPr/>
          <p:nvPr/>
        </p:nvSpPr>
        <p:spPr>
          <a:xfrm>
            <a:off x="0" y="0"/>
            <a:ext cx="3439886"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09352A"/>
                </a:solidFill>
                <a:latin typeface="Calibri"/>
                <a:ea typeface="+mn-ea"/>
                <a:cs typeface="+mn-cs"/>
              </a:defRPr>
            </a:lvl1pPr>
            <a:lvl2pPr marL="457200" algn="l" defTabSz="457200" rtl="0" eaLnBrk="1" latinLnBrk="0" hangingPunct="1">
              <a:defRPr sz="1800" kern="1200">
                <a:solidFill>
                  <a:srgbClr val="09352A"/>
                </a:solidFill>
                <a:latin typeface="Calibri"/>
                <a:ea typeface="+mn-ea"/>
                <a:cs typeface="+mn-cs"/>
              </a:defRPr>
            </a:lvl2pPr>
            <a:lvl3pPr marL="914400" algn="l" defTabSz="457200" rtl="0" eaLnBrk="1" latinLnBrk="0" hangingPunct="1">
              <a:defRPr sz="1800" kern="1200">
                <a:solidFill>
                  <a:srgbClr val="09352A"/>
                </a:solidFill>
                <a:latin typeface="Calibri"/>
                <a:ea typeface="+mn-ea"/>
                <a:cs typeface="+mn-cs"/>
              </a:defRPr>
            </a:lvl3pPr>
            <a:lvl4pPr marL="1371600" algn="l" defTabSz="457200" rtl="0" eaLnBrk="1" latinLnBrk="0" hangingPunct="1">
              <a:defRPr sz="1800" kern="1200">
                <a:solidFill>
                  <a:srgbClr val="09352A"/>
                </a:solidFill>
                <a:latin typeface="Calibri"/>
                <a:ea typeface="+mn-ea"/>
                <a:cs typeface="+mn-cs"/>
              </a:defRPr>
            </a:lvl4pPr>
            <a:lvl5pPr marL="1828800" algn="l" defTabSz="457200" rtl="0" eaLnBrk="1" latinLnBrk="0" hangingPunct="1">
              <a:defRPr sz="1800" kern="1200">
                <a:solidFill>
                  <a:srgbClr val="09352A"/>
                </a:solidFill>
                <a:latin typeface="Calibri"/>
                <a:ea typeface="+mn-ea"/>
                <a:cs typeface="+mn-cs"/>
              </a:defRPr>
            </a:lvl5pPr>
            <a:lvl6pPr marL="2286000" algn="l" defTabSz="457200" rtl="0" eaLnBrk="1" latinLnBrk="0" hangingPunct="1">
              <a:defRPr sz="1800" kern="1200">
                <a:solidFill>
                  <a:srgbClr val="09352A"/>
                </a:solidFill>
                <a:latin typeface="Calibri"/>
                <a:ea typeface="+mn-ea"/>
                <a:cs typeface="+mn-cs"/>
              </a:defRPr>
            </a:lvl6pPr>
            <a:lvl7pPr marL="2743200" algn="l" defTabSz="457200" rtl="0" eaLnBrk="1" latinLnBrk="0" hangingPunct="1">
              <a:defRPr sz="1800" kern="1200">
                <a:solidFill>
                  <a:srgbClr val="09352A"/>
                </a:solidFill>
                <a:latin typeface="Calibri"/>
                <a:ea typeface="+mn-ea"/>
                <a:cs typeface="+mn-cs"/>
              </a:defRPr>
            </a:lvl7pPr>
            <a:lvl8pPr marL="3200400" algn="l" defTabSz="457200" rtl="0" eaLnBrk="1" latinLnBrk="0" hangingPunct="1">
              <a:defRPr sz="1800" kern="1200">
                <a:solidFill>
                  <a:srgbClr val="09352A"/>
                </a:solidFill>
                <a:latin typeface="Calibri"/>
                <a:ea typeface="+mn-ea"/>
                <a:cs typeface="+mn-cs"/>
              </a:defRPr>
            </a:lvl8pPr>
            <a:lvl9pPr marL="3657600" algn="l" defTabSz="457200" rtl="0" eaLnBrk="1" latinLnBrk="0" hangingPunct="1">
              <a:defRPr sz="1800" kern="1200">
                <a:solidFill>
                  <a:srgbClr val="09352A"/>
                </a:solidFill>
                <a:latin typeface="Calibri"/>
                <a:ea typeface="+mn-ea"/>
                <a:cs typeface="+mn-cs"/>
              </a:defRPr>
            </a:lvl9pPr>
          </a:lstStyle>
          <a:p>
            <a:pPr algn="ctr"/>
            <a:endParaRPr lang="zh-CN" altLang="en-US"/>
          </a:p>
        </p:txBody>
      </p:sp>
      <p:sp>
        <p:nvSpPr>
          <p:cNvPr id="4" name="Shape1">
            <a:extLst>
              <a:ext uri="{FF2B5EF4-FFF2-40B4-BE49-F238E27FC236}">
                <a16:creationId xmlns:a16="http://schemas.microsoft.com/office/drawing/2014/main" xmlns="" id="{AEF7E6E3-A967-998B-C1CF-6AE20963FEBF}"/>
              </a:ext>
            </a:extLst>
          </p:cNvPr>
          <p:cNvSpPr/>
          <p:nvPr/>
        </p:nvSpPr>
        <p:spPr>
          <a:xfrm>
            <a:off x="638627" y="624114"/>
            <a:ext cx="3962401" cy="5544457"/>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09352A"/>
                </a:solidFill>
                <a:latin typeface="Calibri"/>
                <a:ea typeface="+mn-ea"/>
                <a:cs typeface="+mn-cs"/>
              </a:defRPr>
            </a:lvl1pPr>
            <a:lvl2pPr marL="457200" algn="l" defTabSz="457200" rtl="0" eaLnBrk="1" latinLnBrk="0" hangingPunct="1">
              <a:defRPr sz="1800" kern="1200">
                <a:solidFill>
                  <a:srgbClr val="09352A"/>
                </a:solidFill>
                <a:latin typeface="Calibri"/>
                <a:ea typeface="+mn-ea"/>
                <a:cs typeface="+mn-cs"/>
              </a:defRPr>
            </a:lvl2pPr>
            <a:lvl3pPr marL="914400" algn="l" defTabSz="457200" rtl="0" eaLnBrk="1" latinLnBrk="0" hangingPunct="1">
              <a:defRPr sz="1800" kern="1200">
                <a:solidFill>
                  <a:srgbClr val="09352A"/>
                </a:solidFill>
                <a:latin typeface="Calibri"/>
                <a:ea typeface="+mn-ea"/>
                <a:cs typeface="+mn-cs"/>
              </a:defRPr>
            </a:lvl3pPr>
            <a:lvl4pPr marL="1371600" algn="l" defTabSz="457200" rtl="0" eaLnBrk="1" latinLnBrk="0" hangingPunct="1">
              <a:defRPr sz="1800" kern="1200">
                <a:solidFill>
                  <a:srgbClr val="09352A"/>
                </a:solidFill>
                <a:latin typeface="Calibri"/>
                <a:ea typeface="+mn-ea"/>
                <a:cs typeface="+mn-cs"/>
              </a:defRPr>
            </a:lvl4pPr>
            <a:lvl5pPr marL="1828800" algn="l" defTabSz="457200" rtl="0" eaLnBrk="1" latinLnBrk="0" hangingPunct="1">
              <a:defRPr sz="1800" kern="1200">
                <a:solidFill>
                  <a:srgbClr val="09352A"/>
                </a:solidFill>
                <a:latin typeface="Calibri"/>
                <a:ea typeface="+mn-ea"/>
                <a:cs typeface="+mn-cs"/>
              </a:defRPr>
            </a:lvl5pPr>
            <a:lvl6pPr marL="2286000" algn="l" defTabSz="457200" rtl="0" eaLnBrk="1" latinLnBrk="0" hangingPunct="1">
              <a:defRPr sz="1800" kern="1200">
                <a:solidFill>
                  <a:srgbClr val="09352A"/>
                </a:solidFill>
                <a:latin typeface="Calibri"/>
                <a:ea typeface="+mn-ea"/>
                <a:cs typeface="+mn-cs"/>
              </a:defRPr>
            </a:lvl6pPr>
            <a:lvl7pPr marL="2743200" algn="l" defTabSz="457200" rtl="0" eaLnBrk="1" latinLnBrk="0" hangingPunct="1">
              <a:defRPr sz="1800" kern="1200">
                <a:solidFill>
                  <a:srgbClr val="09352A"/>
                </a:solidFill>
                <a:latin typeface="Calibri"/>
                <a:ea typeface="+mn-ea"/>
                <a:cs typeface="+mn-cs"/>
              </a:defRPr>
            </a:lvl7pPr>
            <a:lvl8pPr marL="3200400" algn="l" defTabSz="457200" rtl="0" eaLnBrk="1" latinLnBrk="0" hangingPunct="1">
              <a:defRPr sz="1800" kern="1200">
                <a:solidFill>
                  <a:srgbClr val="09352A"/>
                </a:solidFill>
                <a:latin typeface="Calibri"/>
                <a:ea typeface="+mn-ea"/>
                <a:cs typeface="+mn-cs"/>
              </a:defRPr>
            </a:lvl8pPr>
            <a:lvl9pPr marL="3657600" algn="l" defTabSz="457200" rtl="0" eaLnBrk="1" latinLnBrk="0" hangingPunct="1">
              <a:defRPr sz="1800" kern="1200">
                <a:solidFill>
                  <a:srgbClr val="09352A"/>
                </a:solidFill>
                <a:latin typeface="Calibri"/>
                <a:ea typeface="+mn-ea"/>
                <a:cs typeface="+mn-cs"/>
              </a:defRPr>
            </a:lvl9pPr>
          </a:lstStyle>
          <a:p>
            <a:pPr algn="ctr"/>
            <a:endParaRPr lang="zh-CN" altLang="en-US"/>
          </a:p>
        </p:txBody>
      </p:sp>
      <p:sp>
        <p:nvSpPr>
          <p:cNvPr id="6" name="矩形 5">
            <a:extLst>
              <a:ext uri="{FF2B5EF4-FFF2-40B4-BE49-F238E27FC236}">
                <a16:creationId xmlns:a16="http://schemas.microsoft.com/office/drawing/2014/main" xmlns="" id="{0442B8D2-1B64-8905-9C5A-08EF825D1569}"/>
              </a:ext>
            </a:extLst>
          </p:cNvPr>
          <p:cNvSpPr/>
          <p:nvPr/>
        </p:nvSpPr>
        <p:spPr>
          <a:xfrm>
            <a:off x="7248128" y="624114"/>
            <a:ext cx="1874332" cy="82972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4799" b="1" kern="100" dirty="0">
                <a:latin typeface="微软雅黑" panose="020B0503020204020204" charset="-122"/>
                <a:ea typeface="微软雅黑" panose="020B0503020204020204" charset="-122"/>
                <a:cs typeface="Times New Roman" panose="02020603050405020304" pitchFamily="18" charset="0"/>
              </a:rPr>
              <a:t>目录</a:t>
            </a:r>
          </a:p>
        </p:txBody>
      </p:sp>
      <p:sp>
        <p:nvSpPr>
          <p:cNvPr id="7" name="矩形 6">
            <a:extLst>
              <a:ext uri="{FF2B5EF4-FFF2-40B4-BE49-F238E27FC236}">
                <a16:creationId xmlns:a16="http://schemas.microsoft.com/office/drawing/2014/main" xmlns="" id="{80971A08-7F53-A36A-B251-087D4C8BE049}"/>
              </a:ext>
            </a:extLst>
          </p:cNvPr>
          <p:cNvSpPr/>
          <p:nvPr/>
        </p:nvSpPr>
        <p:spPr>
          <a:xfrm>
            <a:off x="9355933" y="1165549"/>
            <a:ext cx="2203693"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400" kern="100" dirty="0">
                <a:latin typeface="微软雅黑" panose="020B0503020204020204" charset="-122"/>
                <a:ea typeface="微软雅黑" panose="020B0503020204020204" charset="-122"/>
                <a:cs typeface="Times New Roman" panose="02020603050405020304" pitchFamily="18" charset="0"/>
              </a:rPr>
              <a:t>CONTENTS</a:t>
            </a:r>
          </a:p>
        </p:txBody>
      </p:sp>
      <p:grpSp>
        <p:nvGrpSpPr>
          <p:cNvPr id="12" name="Text4">
            <a:extLst>
              <a:ext uri="{FF2B5EF4-FFF2-40B4-BE49-F238E27FC236}">
                <a16:creationId xmlns:a16="http://schemas.microsoft.com/office/drawing/2014/main" xmlns="" id="{60F29230-D355-012F-8458-EFC183A3B0CA}"/>
              </a:ext>
            </a:extLst>
          </p:cNvPr>
          <p:cNvGrpSpPr/>
          <p:nvPr/>
        </p:nvGrpSpPr>
        <p:grpSpPr>
          <a:xfrm>
            <a:off x="6255171" y="2218045"/>
            <a:ext cx="654046" cy="654046"/>
            <a:chOff x="5942158" y="2016718"/>
            <a:chExt cx="654046" cy="654046"/>
          </a:xfrm>
        </p:grpSpPr>
        <p:sp>
          <p:nvSpPr>
            <p:cNvPr id="8" name="椭圆 7">
              <a:extLst>
                <a:ext uri="{FF2B5EF4-FFF2-40B4-BE49-F238E27FC236}">
                  <a16:creationId xmlns:a16="http://schemas.microsoft.com/office/drawing/2014/main" xmlns="" id="{0B28C31C-0B40-120E-79DF-20F627AF7DAB}"/>
                </a:ext>
              </a:extLst>
            </p:cNvPr>
            <p:cNvSpPr/>
            <p:nvPr/>
          </p:nvSpPr>
          <p:spPr>
            <a:xfrm>
              <a:off x="5942158" y="2016718"/>
              <a:ext cx="654046" cy="65404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09352A"/>
                  </a:solidFill>
                  <a:latin typeface="Calibri"/>
                  <a:ea typeface="+mn-ea"/>
                  <a:cs typeface="+mn-cs"/>
                </a:defRPr>
              </a:lvl1pPr>
              <a:lvl2pPr marL="457200" algn="l" defTabSz="457200" rtl="0" eaLnBrk="1" latinLnBrk="0" hangingPunct="1">
                <a:defRPr sz="1800" kern="1200">
                  <a:solidFill>
                    <a:srgbClr val="09352A"/>
                  </a:solidFill>
                  <a:latin typeface="Calibri"/>
                  <a:ea typeface="+mn-ea"/>
                  <a:cs typeface="+mn-cs"/>
                </a:defRPr>
              </a:lvl2pPr>
              <a:lvl3pPr marL="914400" algn="l" defTabSz="457200" rtl="0" eaLnBrk="1" latinLnBrk="0" hangingPunct="1">
                <a:defRPr sz="1800" kern="1200">
                  <a:solidFill>
                    <a:srgbClr val="09352A"/>
                  </a:solidFill>
                  <a:latin typeface="Calibri"/>
                  <a:ea typeface="+mn-ea"/>
                  <a:cs typeface="+mn-cs"/>
                </a:defRPr>
              </a:lvl3pPr>
              <a:lvl4pPr marL="1371600" algn="l" defTabSz="457200" rtl="0" eaLnBrk="1" latinLnBrk="0" hangingPunct="1">
                <a:defRPr sz="1800" kern="1200">
                  <a:solidFill>
                    <a:srgbClr val="09352A"/>
                  </a:solidFill>
                  <a:latin typeface="Calibri"/>
                  <a:ea typeface="+mn-ea"/>
                  <a:cs typeface="+mn-cs"/>
                </a:defRPr>
              </a:lvl4pPr>
              <a:lvl5pPr marL="1828800" algn="l" defTabSz="457200" rtl="0" eaLnBrk="1" latinLnBrk="0" hangingPunct="1">
                <a:defRPr sz="1800" kern="1200">
                  <a:solidFill>
                    <a:srgbClr val="09352A"/>
                  </a:solidFill>
                  <a:latin typeface="Calibri"/>
                  <a:ea typeface="+mn-ea"/>
                  <a:cs typeface="+mn-cs"/>
                </a:defRPr>
              </a:lvl5pPr>
              <a:lvl6pPr marL="2286000" algn="l" defTabSz="457200" rtl="0" eaLnBrk="1" latinLnBrk="0" hangingPunct="1">
                <a:defRPr sz="1800" kern="1200">
                  <a:solidFill>
                    <a:srgbClr val="09352A"/>
                  </a:solidFill>
                  <a:latin typeface="Calibri"/>
                  <a:ea typeface="+mn-ea"/>
                  <a:cs typeface="+mn-cs"/>
                </a:defRPr>
              </a:lvl6pPr>
              <a:lvl7pPr marL="2743200" algn="l" defTabSz="457200" rtl="0" eaLnBrk="1" latinLnBrk="0" hangingPunct="1">
                <a:defRPr sz="1800" kern="1200">
                  <a:solidFill>
                    <a:srgbClr val="09352A"/>
                  </a:solidFill>
                  <a:latin typeface="Calibri"/>
                  <a:ea typeface="+mn-ea"/>
                  <a:cs typeface="+mn-cs"/>
                </a:defRPr>
              </a:lvl7pPr>
              <a:lvl8pPr marL="3200400" algn="l" defTabSz="457200" rtl="0" eaLnBrk="1" latinLnBrk="0" hangingPunct="1">
                <a:defRPr sz="1800" kern="1200">
                  <a:solidFill>
                    <a:srgbClr val="09352A"/>
                  </a:solidFill>
                  <a:latin typeface="Calibri"/>
                  <a:ea typeface="+mn-ea"/>
                  <a:cs typeface="+mn-cs"/>
                </a:defRPr>
              </a:lvl8pPr>
              <a:lvl9pPr marL="3657600" algn="l" defTabSz="457200" rtl="0" eaLnBrk="1" latinLnBrk="0" hangingPunct="1">
                <a:defRPr sz="1800" kern="1200">
                  <a:solidFill>
                    <a:srgbClr val="09352A"/>
                  </a:solidFill>
                  <a:latin typeface="Calibri"/>
                  <a:ea typeface="+mn-ea"/>
                  <a:cs typeface="+mn-cs"/>
                </a:defRPr>
              </a:lvl9pPr>
            </a:lstStyle>
            <a:p>
              <a:pPr algn="ctr"/>
              <a:endParaRPr lang="zh-CN" altLang="en-US"/>
            </a:p>
          </p:txBody>
        </p:sp>
        <p:sp>
          <p:nvSpPr>
            <p:cNvPr id="10" name="Text2">
              <a:extLst>
                <a:ext uri="{FF2B5EF4-FFF2-40B4-BE49-F238E27FC236}">
                  <a16:creationId xmlns:a16="http://schemas.microsoft.com/office/drawing/2014/main" xmlns="" id="{A904E459-9C0D-0E64-C391-65696FEB99CE}"/>
                </a:ext>
              </a:extLst>
            </p:cNvPr>
            <p:cNvSpPr txBox="1"/>
            <p:nvPr/>
          </p:nvSpPr>
          <p:spPr>
            <a:xfrm>
              <a:off x="5969783" y="2044343"/>
              <a:ext cx="598795" cy="598795"/>
            </a:xfrm>
            <a:prstGeom prst="rect">
              <a:avLst/>
            </a:prstGeom>
            <a:noFill/>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400" b="1" dirty="0">
                  <a:solidFill>
                    <a:schemeClr val="tx2"/>
                  </a:solidFill>
                  <a:latin typeface="微软雅黑" panose="020B0503020204020204" charset="-122"/>
                  <a:ea typeface="微软雅黑" panose="020B0503020204020204" charset="-122"/>
                </a:rPr>
                <a:t>01</a:t>
              </a:r>
            </a:p>
          </p:txBody>
        </p:sp>
      </p:grpSp>
      <p:grpSp>
        <p:nvGrpSpPr>
          <p:cNvPr id="19" name="Text8">
            <a:extLst>
              <a:ext uri="{FF2B5EF4-FFF2-40B4-BE49-F238E27FC236}">
                <a16:creationId xmlns:a16="http://schemas.microsoft.com/office/drawing/2014/main" xmlns="" id="{5B1D76D2-2786-0E10-71E4-FA97C1E96EE8}"/>
              </a:ext>
            </a:extLst>
          </p:cNvPr>
          <p:cNvGrpSpPr/>
          <p:nvPr/>
        </p:nvGrpSpPr>
        <p:grpSpPr>
          <a:xfrm>
            <a:off x="6255171" y="2314234"/>
            <a:ext cx="5198674" cy="2229531"/>
            <a:chOff x="5942158" y="441233"/>
            <a:chExt cx="5198674" cy="2229531"/>
          </a:xfrm>
        </p:grpSpPr>
        <p:sp>
          <p:nvSpPr>
            <p:cNvPr id="20" name="椭圆 19">
              <a:extLst>
                <a:ext uri="{FF2B5EF4-FFF2-40B4-BE49-F238E27FC236}">
                  <a16:creationId xmlns:a16="http://schemas.microsoft.com/office/drawing/2014/main" xmlns="" id="{E4C65B83-79F3-0DB8-EB2A-F4372A17EB33}"/>
                </a:ext>
              </a:extLst>
            </p:cNvPr>
            <p:cNvSpPr/>
            <p:nvPr/>
          </p:nvSpPr>
          <p:spPr>
            <a:xfrm>
              <a:off x="5942158" y="2016718"/>
              <a:ext cx="654046" cy="65404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09352A"/>
                  </a:solidFill>
                  <a:latin typeface="Calibri"/>
                  <a:ea typeface="+mn-ea"/>
                  <a:cs typeface="+mn-cs"/>
                </a:defRPr>
              </a:lvl1pPr>
              <a:lvl2pPr marL="457200" algn="l" defTabSz="457200" rtl="0" eaLnBrk="1" latinLnBrk="0" hangingPunct="1">
                <a:defRPr sz="1800" kern="1200">
                  <a:solidFill>
                    <a:srgbClr val="09352A"/>
                  </a:solidFill>
                  <a:latin typeface="Calibri"/>
                  <a:ea typeface="+mn-ea"/>
                  <a:cs typeface="+mn-cs"/>
                </a:defRPr>
              </a:lvl2pPr>
              <a:lvl3pPr marL="914400" algn="l" defTabSz="457200" rtl="0" eaLnBrk="1" latinLnBrk="0" hangingPunct="1">
                <a:defRPr sz="1800" kern="1200">
                  <a:solidFill>
                    <a:srgbClr val="09352A"/>
                  </a:solidFill>
                  <a:latin typeface="Calibri"/>
                  <a:ea typeface="+mn-ea"/>
                  <a:cs typeface="+mn-cs"/>
                </a:defRPr>
              </a:lvl3pPr>
              <a:lvl4pPr marL="1371600" algn="l" defTabSz="457200" rtl="0" eaLnBrk="1" latinLnBrk="0" hangingPunct="1">
                <a:defRPr sz="1800" kern="1200">
                  <a:solidFill>
                    <a:srgbClr val="09352A"/>
                  </a:solidFill>
                  <a:latin typeface="Calibri"/>
                  <a:ea typeface="+mn-ea"/>
                  <a:cs typeface="+mn-cs"/>
                </a:defRPr>
              </a:lvl4pPr>
              <a:lvl5pPr marL="1828800" algn="l" defTabSz="457200" rtl="0" eaLnBrk="1" latinLnBrk="0" hangingPunct="1">
                <a:defRPr sz="1800" kern="1200">
                  <a:solidFill>
                    <a:srgbClr val="09352A"/>
                  </a:solidFill>
                  <a:latin typeface="Calibri"/>
                  <a:ea typeface="+mn-ea"/>
                  <a:cs typeface="+mn-cs"/>
                </a:defRPr>
              </a:lvl5pPr>
              <a:lvl6pPr marL="2286000" algn="l" defTabSz="457200" rtl="0" eaLnBrk="1" latinLnBrk="0" hangingPunct="1">
                <a:defRPr sz="1800" kern="1200">
                  <a:solidFill>
                    <a:srgbClr val="09352A"/>
                  </a:solidFill>
                  <a:latin typeface="Calibri"/>
                  <a:ea typeface="+mn-ea"/>
                  <a:cs typeface="+mn-cs"/>
                </a:defRPr>
              </a:lvl6pPr>
              <a:lvl7pPr marL="2743200" algn="l" defTabSz="457200" rtl="0" eaLnBrk="1" latinLnBrk="0" hangingPunct="1">
                <a:defRPr sz="1800" kern="1200">
                  <a:solidFill>
                    <a:srgbClr val="09352A"/>
                  </a:solidFill>
                  <a:latin typeface="Calibri"/>
                  <a:ea typeface="+mn-ea"/>
                  <a:cs typeface="+mn-cs"/>
                </a:defRPr>
              </a:lvl7pPr>
              <a:lvl8pPr marL="3200400" algn="l" defTabSz="457200" rtl="0" eaLnBrk="1" latinLnBrk="0" hangingPunct="1">
                <a:defRPr sz="1800" kern="1200">
                  <a:solidFill>
                    <a:srgbClr val="09352A"/>
                  </a:solidFill>
                  <a:latin typeface="Calibri"/>
                  <a:ea typeface="+mn-ea"/>
                  <a:cs typeface="+mn-cs"/>
                </a:defRPr>
              </a:lvl8pPr>
              <a:lvl9pPr marL="3657600" algn="l" defTabSz="457200" rtl="0" eaLnBrk="1" latinLnBrk="0" hangingPunct="1">
                <a:defRPr sz="1800" kern="1200">
                  <a:solidFill>
                    <a:srgbClr val="09352A"/>
                  </a:solidFill>
                  <a:latin typeface="Calibri"/>
                  <a:ea typeface="+mn-ea"/>
                  <a:cs typeface="+mn-cs"/>
                </a:defRPr>
              </a:lvl9pPr>
            </a:lstStyle>
            <a:p>
              <a:pPr algn="ctr"/>
              <a:endParaRPr lang="zh-CN" altLang="en-US"/>
            </a:p>
          </p:txBody>
        </p:sp>
        <p:sp>
          <p:nvSpPr>
            <p:cNvPr id="21" name="Text5">
              <a:extLst>
                <a:ext uri="{FF2B5EF4-FFF2-40B4-BE49-F238E27FC236}">
                  <a16:creationId xmlns:a16="http://schemas.microsoft.com/office/drawing/2014/main" xmlns="" id="{1D6B33BF-A8A9-5505-1A68-0263CE0877AD}"/>
                </a:ext>
              </a:extLst>
            </p:cNvPr>
            <p:cNvSpPr txBox="1"/>
            <p:nvPr>
              <p:custDataLst>
                <p:tags r:id="rId3"/>
              </p:custDataLst>
            </p:nvPr>
          </p:nvSpPr>
          <p:spPr>
            <a:xfrm>
              <a:off x="6684945" y="441233"/>
              <a:ext cx="4455887" cy="461666"/>
            </a:xfrm>
            <a:prstGeom prst="rect">
              <a:avLst/>
            </a:prstGeom>
            <a:noFill/>
          </p:spPr>
          <p:txBody>
            <a:bodyPr wrap="square" rtlCol="0" anchor="ctr"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000" b="1" dirty="0">
                  <a:latin typeface="微软雅黑" panose="020B0503020204020204" charset="-122"/>
                  <a:ea typeface="微软雅黑" panose="020B0503020204020204" charset="-122"/>
                  <a:cs typeface="思源黑体 CN Heavy" panose="020B0A00000000000000" charset="-122"/>
                  <a:sym typeface="+mn-lt"/>
                </a:rPr>
                <a:t>高校实验室火灾案例分析</a:t>
              </a:r>
            </a:p>
          </p:txBody>
        </p:sp>
        <p:sp>
          <p:nvSpPr>
            <p:cNvPr id="22" name="Text6">
              <a:extLst>
                <a:ext uri="{FF2B5EF4-FFF2-40B4-BE49-F238E27FC236}">
                  <a16:creationId xmlns:a16="http://schemas.microsoft.com/office/drawing/2014/main" xmlns="" id="{630D7E1E-77EC-EA8B-9C18-EC8E0986D228}"/>
                </a:ext>
              </a:extLst>
            </p:cNvPr>
            <p:cNvSpPr txBox="1"/>
            <p:nvPr/>
          </p:nvSpPr>
          <p:spPr>
            <a:xfrm>
              <a:off x="5969782" y="2031656"/>
              <a:ext cx="598795" cy="598795"/>
            </a:xfrm>
            <a:prstGeom prst="rect">
              <a:avLst/>
            </a:prstGeom>
            <a:noFill/>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400" b="1" dirty="0">
                  <a:solidFill>
                    <a:schemeClr val="tx2"/>
                  </a:solidFill>
                  <a:latin typeface="微软雅黑" panose="020B0503020204020204" charset="-122"/>
                  <a:ea typeface="微软雅黑" panose="020B0503020204020204" charset="-122"/>
                </a:rPr>
                <a:t>03</a:t>
              </a:r>
            </a:p>
          </p:txBody>
        </p:sp>
      </p:grpSp>
      <p:grpSp>
        <p:nvGrpSpPr>
          <p:cNvPr id="51" name="Text16">
            <a:extLst>
              <a:ext uri="{FF2B5EF4-FFF2-40B4-BE49-F238E27FC236}">
                <a16:creationId xmlns:a16="http://schemas.microsoft.com/office/drawing/2014/main" xmlns="" id="{6DD496C9-2914-3052-3D69-A0EB795E7385}"/>
              </a:ext>
            </a:extLst>
          </p:cNvPr>
          <p:cNvGrpSpPr/>
          <p:nvPr/>
        </p:nvGrpSpPr>
        <p:grpSpPr>
          <a:xfrm>
            <a:off x="6255171" y="3077965"/>
            <a:ext cx="5240645" cy="654046"/>
            <a:chOff x="5942158" y="2016718"/>
            <a:chExt cx="5240645" cy="654046"/>
          </a:xfrm>
        </p:grpSpPr>
        <p:sp>
          <p:nvSpPr>
            <p:cNvPr id="52" name="椭圆 51">
              <a:extLst>
                <a:ext uri="{FF2B5EF4-FFF2-40B4-BE49-F238E27FC236}">
                  <a16:creationId xmlns:a16="http://schemas.microsoft.com/office/drawing/2014/main" xmlns="" id="{D7C28704-4678-66ED-F943-BD2CDA73D9FE}"/>
                </a:ext>
              </a:extLst>
            </p:cNvPr>
            <p:cNvSpPr/>
            <p:nvPr/>
          </p:nvSpPr>
          <p:spPr>
            <a:xfrm>
              <a:off x="5942158" y="2016718"/>
              <a:ext cx="654046" cy="65404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09352A"/>
                  </a:solidFill>
                  <a:latin typeface="Calibri"/>
                  <a:ea typeface="+mn-ea"/>
                  <a:cs typeface="+mn-cs"/>
                </a:defRPr>
              </a:lvl1pPr>
              <a:lvl2pPr marL="457200" algn="l" defTabSz="457200" rtl="0" eaLnBrk="1" latinLnBrk="0" hangingPunct="1">
                <a:defRPr sz="1800" kern="1200">
                  <a:solidFill>
                    <a:srgbClr val="09352A"/>
                  </a:solidFill>
                  <a:latin typeface="Calibri"/>
                  <a:ea typeface="+mn-ea"/>
                  <a:cs typeface="+mn-cs"/>
                </a:defRPr>
              </a:lvl2pPr>
              <a:lvl3pPr marL="914400" algn="l" defTabSz="457200" rtl="0" eaLnBrk="1" latinLnBrk="0" hangingPunct="1">
                <a:defRPr sz="1800" kern="1200">
                  <a:solidFill>
                    <a:srgbClr val="09352A"/>
                  </a:solidFill>
                  <a:latin typeface="Calibri"/>
                  <a:ea typeface="+mn-ea"/>
                  <a:cs typeface="+mn-cs"/>
                </a:defRPr>
              </a:lvl3pPr>
              <a:lvl4pPr marL="1371600" algn="l" defTabSz="457200" rtl="0" eaLnBrk="1" latinLnBrk="0" hangingPunct="1">
                <a:defRPr sz="1800" kern="1200">
                  <a:solidFill>
                    <a:srgbClr val="09352A"/>
                  </a:solidFill>
                  <a:latin typeface="Calibri"/>
                  <a:ea typeface="+mn-ea"/>
                  <a:cs typeface="+mn-cs"/>
                </a:defRPr>
              </a:lvl4pPr>
              <a:lvl5pPr marL="1828800" algn="l" defTabSz="457200" rtl="0" eaLnBrk="1" latinLnBrk="0" hangingPunct="1">
                <a:defRPr sz="1800" kern="1200">
                  <a:solidFill>
                    <a:srgbClr val="09352A"/>
                  </a:solidFill>
                  <a:latin typeface="Calibri"/>
                  <a:ea typeface="+mn-ea"/>
                  <a:cs typeface="+mn-cs"/>
                </a:defRPr>
              </a:lvl5pPr>
              <a:lvl6pPr marL="2286000" algn="l" defTabSz="457200" rtl="0" eaLnBrk="1" latinLnBrk="0" hangingPunct="1">
                <a:defRPr sz="1800" kern="1200">
                  <a:solidFill>
                    <a:srgbClr val="09352A"/>
                  </a:solidFill>
                  <a:latin typeface="Calibri"/>
                  <a:ea typeface="+mn-ea"/>
                  <a:cs typeface="+mn-cs"/>
                </a:defRPr>
              </a:lvl6pPr>
              <a:lvl7pPr marL="2743200" algn="l" defTabSz="457200" rtl="0" eaLnBrk="1" latinLnBrk="0" hangingPunct="1">
                <a:defRPr sz="1800" kern="1200">
                  <a:solidFill>
                    <a:srgbClr val="09352A"/>
                  </a:solidFill>
                  <a:latin typeface="Calibri"/>
                  <a:ea typeface="+mn-ea"/>
                  <a:cs typeface="+mn-cs"/>
                </a:defRPr>
              </a:lvl7pPr>
              <a:lvl8pPr marL="3200400" algn="l" defTabSz="457200" rtl="0" eaLnBrk="1" latinLnBrk="0" hangingPunct="1">
                <a:defRPr sz="1800" kern="1200">
                  <a:solidFill>
                    <a:srgbClr val="09352A"/>
                  </a:solidFill>
                  <a:latin typeface="Calibri"/>
                  <a:ea typeface="+mn-ea"/>
                  <a:cs typeface="+mn-cs"/>
                </a:defRPr>
              </a:lvl8pPr>
              <a:lvl9pPr marL="3657600" algn="l" defTabSz="457200" rtl="0" eaLnBrk="1" latinLnBrk="0" hangingPunct="1">
                <a:defRPr sz="1800" kern="1200">
                  <a:solidFill>
                    <a:srgbClr val="09352A"/>
                  </a:solidFill>
                  <a:latin typeface="Calibri"/>
                  <a:ea typeface="+mn-ea"/>
                  <a:cs typeface="+mn-cs"/>
                </a:defRPr>
              </a:lvl9pPr>
            </a:lstStyle>
            <a:p>
              <a:pPr algn="ctr"/>
              <a:endParaRPr lang="zh-CN" altLang="en-US"/>
            </a:p>
          </p:txBody>
        </p:sp>
        <p:sp>
          <p:nvSpPr>
            <p:cNvPr id="53" name="Text13">
              <a:extLst>
                <a:ext uri="{FF2B5EF4-FFF2-40B4-BE49-F238E27FC236}">
                  <a16:creationId xmlns:a16="http://schemas.microsoft.com/office/drawing/2014/main" xmlns="" id="{35507B79-6A9B-2A24-90AA-783D1DAC0294}"/>
                </a:ext>
              </a:extLst>
            </p:cNvPr>
            <p:cNvSpPr txBox="1"/>
            <p:nvPr>
              <p:custDataLst>
                <p:tags r:id="rId2"/>
              </p:custDataLst>
            </p:nvPr>
          </p:nvSpPr>
          <p:spPr>
            <a:xfrm>
              <a:off x="6726916" y="2082481"/>
              <a:ext cx="4455887" cy="461666"/>
            </a:xfrm>
            <a:prstGeom prst="rect">
              <a:avLst/>
            </a:prstGeom>
            <a:noFill/>
          </p:spPr>
          <p:txBody>
            <a:bodyPr wrap="square" rtlCol="0" anchor="ctr"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000" b="1" dirty="0">
                  <a:latin typeface="微软雅黑" panose="020B0503020204020204" charset="-122"/>
                  <a:ea typeface="微软雅黑" panose="020B0503020204020204" charset="-122"/>
                  <a:cs typeface="思源黑体 CN Heavy" panose="020B0A00000000000000" charset="-122"/>
                  <a:sym typeface="+mn-lt"/>
                </a:rPr>
                <a:t>实验室日常管理</a:t>
              </a:r>
            </a:p>
          </p:txBody>
        </p:sp>
        <p:sp>
          <p:nvSpPr>
            <p:cNvPr id="54" name="Text14">
              <a:extLst>
                <a:ext uri="{FF2B5EF4-FFF2-40B4-BE49-F238E27FC236}">
                  <a16:creationId xmlns:a16="http://schemas.microsoft.com/office/drawing/2014/main" xmlns="" id="{85276B1A-5279-7C83-DB0D-6DDAEF707A00}"/>
                </a:ext>
              </a:extLst>
            </p:cNvPr>
            <p:cNvSpPr txBox="1"/>
            <p:nvPr/>
          </p:nvSpPr>
          <p:spPr>
            <a:xfrm>
              <a:off x="5969783" y="2044343"/>
              <a:ext cx="598795" cy="598795"/>
            </a:xfrm>
            <a:prstGeom prst="rect">
              <a:avLst/>
            </a:prstGeom>
            <a:noFill/>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400" b="1">
                  <a:solidFill>
                    <a:schemeClr val="tx2"/>
                  </a:solidFill>
                  <a:latin typeface="微软雅黑" panose="020B0503020204020204" charset="-122"/>
                  <a:ea typeface="微软雅黑" panose="020B0503020204020204" charset="-122"/>
                </a:rPr>
                <a:t>02</a:t>
              </a:r>
            </a:p>
          </p:txBody>
        </p:sp>
      </p:grpSp>
      <p:sp>
        <p:nvSpPr>
          <p:cNvPr id="23" name="Text9">
            <a:extLst>
              <a:ext uri="{FF2B5EF4-FFF2-40B4-BE49-F238E27FC236}">
                <a16:creationId xmlns:a16="http://schemas.microsoft.com/office/drawing/2014/main" xmlns="" id="{17303A39-A36F-4D49-8639-8BE24E2EF8B6}"/>
              </a:ext>
            </a:extLst>
          </p:cNvPr>
          <p:cNvSpPr txBox="1"/>
          <p:nvPr>
            <p:custDataLst>
              <p:tags r:id="rId1"/>
            </p:custDataLst>
          </p:nvPr>
        </p:nvSpPr>
        <p:spPr>
          <a:xfrm>
            <a:off x="7062312" y="3973222"/>
            <a:ext cx="4455887" cy="461666"/>
          </a:xfrm>
          <a:prstGeom prst="rect">
            <a:avLst/>
          </a:prstGeom>
          <a:noFill/>
        </p:spPr>
        <p:txBody>
          <a:bodyPr wrap="square" rtlCol="0" anchor="ctr" anchorCtr="0">
            <a:normAutofit fontScale="975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000" b="1" dirty="0">
                <a:latin typeface="微软雅黑" panose="020B0503020204020204" charset="-122"/>
                <a:ea typeface="微软雅黑" panose="020B0503020204020204" charset="-122"/>
                <a:cs typeface="思源黑体 CN Heavy" panose="020B0A00000000000000" charset="-122"/>
                <a:sym typeface="+mn-lt"/>
              </a:rPr>
              <a:t>实验室安全管理</a:t>
            </a:r>
          </a:p>
        </p:txBody>
      </p:sp>
    </p:spTree>
    <p:extLst>
      <p:ext uri="{BB962C8B-B14F-4D97-AF65-F5344CB8AC3E}">
        <p14:creationId xmlns:p14="http://schemas.microsoft.com/office/powerpoint/2010/main" val="1958071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chapter_2">
    <p:spTree>
      <p:nvGrpSpPr>
        <p:cNvPr id="1" name=""/>
        <p:cNvGrpSpPr/>
        <p:nvPr/>
      </p:nvGrpSpPr>
      <p:grpSpPr>
        <a:xfrm>
          <a:off x="0" y="0"/>
          <a:ext cx="0" cy="0"/>
          <a:chOff x="0" y="0"/>
          <a:chExt cx="0" cy="0"/>
        </a:xfrm>
      </p:grpSpPr>
      <p:sp>
        <p:nvSpPr>
          <p:cNvPr id="498" name="Freeform 4"/>
          <p:cNvSpPr/>
          <p:nvPr/>
        </p:nvSpPr>
        <p:spPr>
          <a:xfrm>
            <a:off x="642324" y="2496678"/>
            <a:ext cx="10898516" cy="3568770"/>
          </a:xfrm>
          <a:custGeom>
            <a:avLst/>
            <a:gdLst/>
            <a:ahLst/>
            <a:cxnLst/>
            <a:rect l="l" t="t" r="r" b="b"/>
            <a:pathLst>
              <a:path w="19298920" h="6319520">
                <a:moveTo>
                  <a:pt x="50800" y="0"/>
                </a:moveTo>
                <a:lnTo>
                  <a:pt x="19248120" y="0"/>
                </a:lnTo>
                <a:cubicBezTo>
                  <a:pt x="19276186" y="0"/>
                  <a:pt x="19298920" y="22733"/>
                  <a:pt x="19298920" y="50800"/>
                </a:cubicBezTo>
                <a:lnTo>
                  <a:pt x="19298920" y="6268720"/>
                </a:lnTo>
                <a:cubicBezTo>
                  <a:pt x="19298920" y="6296787"/>
                  <a:pt x="19276186" y="6319520"/>
                  <a:pt x="19248120" y="6319520"/>
                </a:cubicBezTo>
                <a:lnTo>
                  <a:pt x="50800" y="6319520"/>
                </a:lnTo>
                <a:cubicBezTo>
                  <a:pt x="22733" y="6319520"/>
                  <a:pt x="0" y="6296787"/>
                  <a:pt x="0" y="6268720"/>
                </a:cubicBezTo>
                <a:lnTo>
                  <a:pt x="0" y="50800"/>
                </a:lnTo>
                <a:cubicBezTo>
                  <a:pt x="0" y="22733"/>
                  <a:pt x="22733" y="0"/>
                  <a:pt x="50800" y="0"/>
                </a:cubicBezTo>
                <a:moveTo>
                  <a:pt x="50800" y="101600"/>
                </a:moveTo>
                <a:lnTo>
                  <a:pt x="50800" y="50800"/>
                </a:lnTo>
                <a:lnTo>
                  <a:pt x="101600" y="50800"/>
                </a:lnTo>
                <a:lnTo>
                  <a:pt x="101600" y="6268720"/>
                </a:lnTo>
                <a:lnTo>
                  <a:pt x="50800" y="6268720"/>
                </a:lnTo>
                <a:lnTo>
                  <a:pt x="50800" y="6217920"/>
                </a:lnTo>
                <a:lnTo>
                  <a:pt x="19248120" y="6217920"/>
                </a:lnTo>
                <a:lnTo>
                  <a:pt x="19248120" y="6268720"/>
                </a:lnTo>
                <a:lnTo>
                  <a:pt x="19197320" y="6268720"/>
                </a:lnTo>
                <a:lnTo>
                  <a:pt x="19197320" y="50800"/>
                </a:lnTo>
                <a:lnTo>
                  <a:pt x="19248120" y="50800"/>
                </a:lnTo>
                <a:lnTo>
                  <a:pt x="19248120" y="101600"/>
                </a:lnTo>
                <a:lnTo>
                  <a:pt x="50800" y="101600"/>
                </a:lnTo>
                <a:close/>
              </a:path>
            </a:pathLst>
          </a:custGeom>
          <a:solidFill>
            <a:schemeClr val="accent1"/>
          </a:solidFill>
          <a:ln>
            <a:solidFill>
              <a:schemeClr val="accent2"/>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pic>
        <p:nvPicPr>
          <p:cNvPr id="6" name="装饰"/>
          <p:cNvPicPr>
            <a:picLocks noChangeAspect="1"/>
          </p:cNvPicPr>
          <p:nvPr/>
        </p:nvPicPr>
        <p:blipFill>
          <a:blip r:embed="rId2"/>
          <a:stretch>
            <a:fillRect/>
          </a:stretch>
        </p:blipFill>
        <p:spPr>
          <a:xfrm>
            <a:off x="10049885" y="4204496"/>
            <a:ext cx="2773404" cy="2862988"/>
          </a:xfrm>
          <a:prstGeom prst="rect">
            <a:avLst/>
          </a:prstGeom>
        </p:spPr>
      </p:pic>
      <p:grpSp>
        <p:nvGrpSpPr>
          <p:cNvPr id="17" name="组合 16">
            <a:extLst>
              <a:ext uri="{FF2B5EF4-FFF2-40B4-BE49-F238E27FC236}">
                <a16:creationId xmlns:a16="http://schemas.microsoft.com/office/drawing/2014/main" xmlns="" id="{3067FDAF-454B-4ABD-FB36-5EE97AC0726F}"/>
              </a:ext>
            </a:extLst>
          </p:cNvPr>
          <p:cNvGrpSpPr/>
          <p:nvPr/>
        </p:nvGrpSpPr>
        <p:grpSpPr>
          <a:xfrm>
            <a:off x="9150516" y="-3545045"/>
            <a:ext cx="5444200" cy="6309907"/>
            <a:chOff x="9150516" y="-3545045"/>
            <a:chExt cx="5444200" cy="6309907"/>
          </a:xfrm>
        </p:grpSpPr>
        <p:sp>
          <p:nvSpPr>
            <p:cNvPr id="15" name="任意多边形: 形状 14">
              <a:extLst>
                <a:ext uri="{FF2B5EF4-FFF2-40B4-BE49-F238E27FC236}">
                  <a16:creationId xmlns:a16="http://schemas.microsoft.com/office/drawing/2014/main" xmlns="" id="{364E6631-8A07-CD23-5A50-CA67A4E57518}"/>
                </a:ext>
              </a:extLst>
            </p:cNvPr>
            <p:cNvSpPr/>
            <p:nvPr/>
          </p:nvSpPr>
          <p:spPr bwMode="auto">
            <a:xfrm rot="12503719">
              <a:off x="10949698" y="-3021302"/>
              <a:ext cx="2183406" cy="3737545"/>
            </a:xfrm>
            <a:custGeom>
              <a:avLst/>
              <a:gdLst>
                <a:gd name="connsiteX0" fmla="*/ 757435 w 2183406"/>
                <a:gd name="connsiteY0" fmla="*/ 3737545 h 3737545"/>
                <a:gd name="connsiteX1" fmla="*/ 757435 w 2183406"/>
                <a:gd name="connsiteY1" fmla="*/ 2914376 h 3737545"/>
                <a:gd name="connsiteX2" fmla="*/ 741294 w 2183406"/>
                <a:gd name="connsiteY2" fmla="*/ 2795279 h 3737545"/>
                <a:gd name="connsiteX3" fmla="*/ 883332 w 2183406"/>
                <a:gd name="connsiteY3" fmla="*/ 2049173 h 3737545"/>
                <a:gd name="connsiteX4" fmla="*/ 885697 w 2183406"/>
                <a:gd name="connsiteY4" fmla="*/ 2037255 h 3737545"/>
                <a:gd name="connsiteX5" fmla="*/ 879220 w 2183406"/>
                <a:gd name="connsiteY5" fmla="*/ 2015625 h 3737545"/>
                <a:gd name="connsiteX6" fmla="*/ 876702 w 2183406"/>
                <a:gd name="connsiteY6" fmla="*/ 2007258 h 3737545"/>
                <a:gd name="connsiteX7" fmla="*/ 669900 w 2183406"/>
                <a:gd name="connsiteY7" fmla="*/ 1310149 h 3737545"/>
                <a:gd name="connsiteX8" fmla="*/ 666462 w 2183406"/>
                <a:gd name="connsiteY8" fmla="*/ 1299097 h 3737545"/>
                <a:gd name="connsiteX9" fmla="*/ 659906 w 2183406"/>
                <a:gd name="connsiteY9" fmla="*/ 1359119 h 3737545"/>
                <a:gd name="connsiteX10" fmla="*/ 333187 w 2183406"/>
                <a:gd name="connsiteY10" fmla="*/ 1719716 h 3737545"/>
                <a:gd name="connsiteX11" fmla="*/ 0 w 2183406"/>
                <a:gd name="connsiteY11" fmla="*/ 1761727 h 3737545"/>
                <a:gd name="connsiteX12" fmla="*/ 562861 w 2183406"/>
                <a:gd name="connsiteY12" fmla="*/ 1170068 h 3737545"/>
                <a:gd name="connsiteX13" fmla="*/ 624522 w 2183406"/>
                <a:gd name="connsiteY13" fmla="*/ 1164265 h 3737545"/>
                <a:gd name="connsiteX14" fmla="*/ 615724 w 2183406"/>
                <a:gd name="connsiteY14" fmla="*/ 1135982 h 3737545"/>
                <a:gd name="connsiteX15" fmla="*/ 576191 w 2183406"/>
                <a:gd name="connsiteY15" fmla="*/ 1008887 h 3737545"/>
                <a:gd name="connsiteX16" fmla="*/ 485715 w 2183406"/>
                <a:gd name="connsiteY16" fmla="*/ 781188 h 3737545"/>
                <a:gd name="connsiteX17" fmla="*/ 324150 w 2183406"/>
                <a:gd name="connsiteY17" fmla="*/ 283754 h 3737545"/>
                <a:gd name="connsiteX18" fmla="*/ 265987 w 2183406"/>
                <a:gd name="connsiteY18" fmla="*/ 63061 h 3737545"/>
                <a:gd name="connsiteX19" fmla="*/ 330613 w 2183406"/>
                <a:gd name="connsiteY19" fmla="*/ 3509 h 3737545"/>
                <a:gd name="connsiteX20" fmla="*/ 337075 w 2183406"/>
                <a:gd name="connsiteY20" fmla="*/ 6 h 3737545"/>
                <a:gd name="connsiteX21" fmla="*/ 346769 w 2183406"/>
                <a:gd name="connsiteY21" fmla="*/ 161147 h 3737545"/>
                <a:gd name="connsiteX22" fmla="*/ 485715 w 2183406"/>
                <a:gd name="connsiteY22" fmla="*/ 658581 h 3737545"/>
                <a:gd name="connsiteX23" fmla="*/ 563267 w 2183406"/>
                <a:gd name="connsiteY23" fmla="*/ 833733 h 3737545"/>
                <a:gd name="connsiteX24" fmla="*/ 595579 w 2183406"/>
                <a:gd name="connsiteY24" fmla="*/ 963347 h 3737545"/>
                <a:gd name="connsiteX25" fmla="*/ 744219 w 2183406"/>
                <a:gd name="connsiteY25" fmla="*/ 1418744 h 3737545"/>
                <a:gd name="connsiteX26" fmla="*/ 884326 w 2183406"/>
                <a:gd name="connsiteY26" fmla="*/ 1846063 h 3737545"/>
                <a:gd name="connsiteX27" fmla="*/ 908783 w 2183406"/>
                <a:gd name="connsiteY27" fmla="*/ 1920655 h 3737545"/>
                <a:gd name="connsiteX28" fmla="*/ 909377 w 2183406"/>
                <a:gd name="connsiteY28" fmla="*/ 1917652 h 3737545"/>
                <a:gd name="connsiteX29" fmla="*/ 928913 w 2183406"/>
                <a:gd name="connsiteY29" fmla="*/ 1818582 h 3737545"/>
                <a:gd name="connsiteX30" fmla="*/ 945578 w 2183406"/>
                <a:gd name="connsiteY30" fmla="*/ 1733591 h 3737545"/>
                <a:gd name="connsiteX31" fmla="*/ 937761 w 2183406"/>
                <a:gd name="connsiteY31" fmla="*/ 1731408 h 3737545"/>
                <a:gd name="connsiteX32" fmla="*/ 934425 w 2183406"/>
                <a:gd name="connsiteY32" fmla="*/ 1730476 h 3737545"/>
                <a:gd name="connsiteX33" fmla="*/ 940354 w 2183406"/>
                <a:gd name="connsiteY33" fmla="*/ 1725079 h 3737545"/>
                <a:gd name="connsiteX34" fmla="*/ 948515 w 2183406"/>
                <a:gd name="connsiteY34" fmla="*/ 1718604 h 3737545"/>
                <a:gd name="connsiteX35" fmla="*/ 964556 w 2183406"/>
                <a:gd name="connsiteY35" fmla="*/ 1635838 h 3737545"/>
                <a:gd name="connsiteX36" fmla="*/ 973718 w 2183406"/>
                <a:gd name="connsiteY36" fmla="*/ 1586797 h 3737545"/>
                <a:gd name="connsiteX37" fmla="*/ 983403 w 2183406"/>
                <a:gd name="connsiteY37" fmla="*/ 1460694 h 3737545"/>
                <a:gd name="connsiteX38" fmla="*/ 1041509 w 2183406"/>
                <a:gd name="connsiteY38" fmla="*/ 1275043 h 3737545"/>
                <a:gd name="connsiteX39" fmla="*/ 1112528 w 2183406"/>
                <a:gd name="connsiteY39" fmla="*/ 781142 h 3737545"/>
                <a:gd name="connsiteX40" fmla="*/ 1086703 w 2183406"/>
                <a:gd name="connsiteY40" fmla="*/ 630519 h 3737545"/>
                <a:gd name="connsiteX41" fmla="*/ 1096387 w 2183406"/>
                <a:gd name="connsiteY41" fmla="*/ 630519 h 3737545"/>
                <a:gd name="connsiteX42" fmla="*/ 1190003 w 2183406"/>
                <a:gd name="connsiteY42" fmla="*/ 669050 h 3737545"/>
                <a:gd name="connsiteX43" fmla="*/ 1167406 w 2183406"/>
                <a:gd name="connsiteY43" fmla="*/ 889730 h 3737545"/>
                <a:gd name="connsiteX44" fmla="*/ 1073790 w 2183406"/>
                <a:gd name="connsiteY44" fmla="*/ 1394140 h 3737545"/>
                <a:gd name="connsiteX45" fmla="*/ 1009228 w 2183406"/>
                <a:gd name="connsiteY45" fmla="*/ 1625328 h 3737545"/>
                <a:gd name="connsiteX46" fmla="*/ 1002772 w 2183406"/>
                <a:gd name="connsiteY46" fmla="*/ 1663421 h 3737545"/>
                <a:gd name="connsiteX47" fmla="*/ 999989 w 2183406"/>
                <a:gd name="connsiteY47" fmla="*/ 1679839 h 3737545"/>
                <a:gd name="connsiteX48" fmla="*/ 1006267 w 2183406"/>
                <a:gd name="connsiteY48" fmla="*/ 1675216 h 3737545"/>
                <a:gd name="connsiteX49" fmla="*/ 1484494 w 2183406"/>
                <a:gd name="connsiteY49" fmla="*/ 1414704 h 3737545"/>
                <a:gd name="connsiteX50" fmla="*/ 2183406 w 2183406"/>
                <a:gd name="connsiteY50" fmla="*/ 1677847 h 3737545"/>
                <a:gd name="connsiteX51" fmla="*/ 1782179 w 2183406"/>
                <a:gd name="connsiteY51" fmla="*/ 1874327 h 3737545"/>
                <a:gd name="connsiteX52" fmla="*/ 1147981 w 2183406"/>
                <a:gd name="connsiteY52" fmla="*/ 1790122 h 3737545"/>
                <a:gd name="connsiteX53" fmla="*/ 1024518 w 2183406"/>
                <a:gd name="connsiteY53" fmla="*/ 1755639 h 3737545"/>
                <a:gd name="connsiteX54" fmla="*/ 988832 w 2183406"/>
                <a:gd name="connsiteY54" fmla="*/ 1745671 h 3737545"/>
                <a:gd name="connsiteX55" fmla="*/ 987438 w 2183406"/>
                <a:gd name="connsiteY55" fmla="*/ 1753893 h 3737545"/>
                <a:gd name="connsiteX56" fmla="*/ 957579 w 2183406"/>
                <a:gd name="connsiteY56" fmla="*/ 1930076 h 3737545"/>
                <a:gd name="connsiteX57" fmla="*/ 943859 w 2183406"/>
                <a:gd name="connsiteY57" fmla="*/ 2017209 h 3737545"/>
                <a:gd name="connsiteX58" fmla="*/ 942750 w 2183406"/>
                <a:gd name="connsiteY58" fmla="*/ 2024252 h 3737545"/>
                <a:gd name="connsiteX59" fmla="*/ 956273 w 2183406"/>
                <a:gd name="connsiteY59" fmla="*/ 2065496 h 3737545"/>
                <a:gd name="connsiteX60" fmla="*/ 986566 w 2183406"/>
                <a:gd name="connsiteY60" fmla="*/ 2157889 h 3737545"/>
                <a:gd name="connsiteX61" fmla="*/ 996261 w 2183406"/>
                <a:gd name="connsiteY61" fmla="*/ 2283999 h 3737545"/>
                <a:gd name="connsiteX62" fmla="*/ 1144900 w 2183406"/>
                <a:gd name="connsiteY62" fmla="*/ 3128236 h 3737545"/>
                <a:gd name="connsiteX63" fmla="*/ 1051192 w 2183406"/>
                <a:gd name="connsiteY63" fmla="*/ 3005629 h 3737545"/>
                <a:gd name="connsiteX64" fmla="*/ 1002723 w 2183406"/>
                <a:gd name="connsiteY64" fmla="*/ 2732390 h 3737545"/>
                <a:gd name="connsiteX65" fmla="*/ 993029 w 2183406"/>
                <a:gd name="connsiteY65" fmla="*/ 2585262 h 3737545"/>
                <a:gd name="connsiteX66" fmla="*/ 944560 w 2183406"/>
                <a:gd name="connsiteY66" fmla="*/ 2245465 h 3737545"/>
                <a:gd name="connsiteX67" fmla="*/ 929867 w 2183406"/>
                <a:gd name="connsiteY67" fmla="*/ 2189033 h 3737545"/>
                <a:gd name="connsiteX68" fmla="*/ 921435 w 2183406"/>
                <a:gd name="connsiteY68" fmla="*/ 2159629 h 3737545"/>
                <a:gd name="connsiteX69" fmla="*/ 911275 w 2183406"/>
                <a:gd name="connsiteY69" fmla="*/ 2224151 h 3737545"/>
                <a:gd name="connsiteX70" fmla="*/ 847822 w 2183406"/>
                <a:gd name="connsiteY70" fmla="*/ 2627143 h 3737545"/>
                <a:gd name="connsiteX71" fmla="*/ 815541 w 2183406"/>
                <a:gd name="connsiteY71" fmla="*/ 2865336 h 3737545"/>
                <a:gd name="connsiteX72" fmla="*/ 828454 w 2183406"/>
                <a:gd name="connsiteY72" fmla="*/ 3194604 h 3737545"/>
                <a:gd name="connsiteX73" fmla="*/ 851051 w 2183406"/>
                <a:gd name="connsiteY73" fmla="*/ 3334718 h 3737545"/>
                <a:gd name="connsiteX74" fmla="*/ 847822 w 2183406"/>
                <a:gd name="connsiteY74" fmla="*/ 3600935 h 3737545"/>
                <a:gd name="connsiteX75" fmla="*/ 757435 w 2183406"/>
                <a:gd name="connsiteY75" fmla="*/ 3737545 h 373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183406" h="3737544">
                  <a:moveTo>
                    <a:pt x="757435" y="3737545"/>
                  </a:moveTo>
                  <a:cubicBezTo>
                    <a:pt x="757435" y="3737545"/>
                    <a:pt x="754207" y="2938896"/>
                    <a:pt x="757435" y="2914376"/>
                  </a:cubicBezTo>
                  <a:cubicBezTo>
                    <a:pt x="760663" y="2886353"/>
                    <a:pt x="741294" y="2795279"/>
                    <a:pt x="741294" y="2795279"/>
                  </a:cubicBezTo>
                  <a:cubicBezTo>
                    <a:pt x="741294" y="2795279"/>
                    <a:pt x="741294" y="2795279"/>
                    <a:pt x="883332" y="2049173"/>
                  </a:cubicBezTo>
                  <a:lnTo>
                    <a:pt x="885697" y="2037255"/>
                  </a:lnTo>
                  <a:lnTo>
                    <a:pt x="879220" y="2015625"/>
                  </a:lnTo>
                  <a:cubicBezTo>
                    <a:pt x="877611" y="2010268"/>
                    <a:pt x="876702" y="2007258"/>
                    <a:pt x="876702" y="2007258"/>
                  </a:cubicBezTo>
                  <a:cubicBezTo>
                    <a:pt x="669900" y="1310149"/>
                    <a:pt x="669900" y="1310149"/>
                    <a:pt x="669900" y="1310149"/>
                  </a:cubicBezTo>
                  <a:lnTo>
                    <a:pt x="666462" y="1299097"/>
                  </a:lnTo>
                  <a:lnTo>
                    <a:pt x="659906" y="1359119"/>
                  </a:lnTo>
                  <a:cubicBezTo>
                    <a:pt x="634026" y="1446643"/>
                    <a:pt x="449642" y="1677704"/>
                    <a:pt x="333187" y="1719716"/>
                  </a:cubicBezTo>
                  <a:cubicBezTo>
                    <a:pt x="216734" y="1761727"/>
                    <a:pt x="0" y="1761727"/>
                    <a:pt x="0" y="1761727"/>
                  </a:cubicBezTo>
                  <a:cubicBezTo>
                    <a:pt x="0" y="1761727"/>
                    <a:pt x="268491" y="1191073"/>
                    <a:pt x="562861" y="1170068"/>
                  </a:cubicBezTo>
                  <a:lnTo>
                    <a:pt x="624522" y="1164265"/>
                  </a:lnTo>
                  <a:lnTo>
                    <a:pt x="615724" y="1135982"/>
                  </a:lnTo>
                  <a:cubicBezTo>
                    <a:pt x="576191" y="1008887"/>
                    <a:pt x="576191" y="1008887"/>
                    <a:pt x="576191" y="1008887"/>
                  </a:cubicBezTo>
                  <a:cubicBezTo>
                    <a:pt x="576191" y="1008887"/>
                    <a:pt x="498640" y="816219"/>
                    <a:pt x="485715" y="781188"/>
                  </a:cubicBezTo>
                  <a:cubicBezTo>
                    <a:pt x="472790" y="746157"/>
                    <a:pt x="340307" y="343306"/>
                    <a:pt x="324150" y="283754"/>
                  </a:cubicBezTo>
                  <a:cubicBezTo>
                    <a:pt x="311225" y="227705"/>
                    <a:pt x="265987" y="63061"/>
                    <a:pt x="265987" y="63061"/>
                  </a:cubicBezTo>
                  <a:cubicBezTo>
                    <a:pt x="330613" y="3509"/>
                    <a:pt x="330613" y="3509"/>
                    <a:pt x="330613" y="3509"/>
                  </a:cubicBezTo>
                  <a:lnTo>
                    <a:pt x="337075" y="6"/>
                  </a:lnTo>
                  <a:cubicBezTo>
                    <a:pt x="337075" y="6"/>
                    <a:pt x="311225" y="-3497"/>
                    <a:pt x="346769" y="161147"/>
                  </a:cubicBezTo>
                  <a:cubicBezTo>
                    <a:pt x="379082" y="329293"/>
                    <a:pt x="485715" y="658581"/>
                    <a:pt x="485715" y="658581"/>
                  </a:cubicBezTo>
                  <a:cubicBezTo>
                    <a:pt x="563267" y="833733"/>
                    <a:pt x="563267" y="833733"/>
                    <a:pt x="563267" y="833733"/>
                  </a:cubicBezTo>
                  <a:cubicBezTo>
                    <a:pt x="563267" y="833733"/>
                    <a:pt x="576191" y="910801"/>
                    <a:pt x="595579" y="963347"/>
                  </a:cubicBezTo>
                  <a:cubicBezTo>
                    <a:pt x="611736" y="1015893"/>
                    <a:pt x="744219" y="1418744"/>
                    <a:pt x="744219" y="1418744"/>
                  </a:cubicBezTo>
                  <a:cubicBezTo>
                    <a:pt x="804806" y="1603530"/>
                    <a:pt x="850245" y="1742120"/>
                    <a:pt x="884326" y="1846063"/>
                  </a:cubicBezTo>
                  <a:lnTo>
                    <a:pt x="908783" y="1920655"/>
                  </a:lnTo>
                  <a:lnTo>
                    <a:pt x="909377" y="1917652"/>
                  </a:lnTo>
                  <a:cubicBezTo>
                    <a:pt x="915500" y="1886660"/>
                    <a:pt x="922205" y="1852675"/>
                    <a:pt x="928913" y="1818582"/>
                  </a:cubicBezTo>
                  <a:lnTo>
                    <a:pt x="945578" y="1733591"/>
                  </a:lnTo>
                  <a:lnTo>
                    <a:pt x="937761" y="1731408"/>
                  </a:lnTo>
                  <a:cubicBezTo>
                    <a:pt x="934425" y="1730476"/>
                    <a:pt x="934425" y="1730476"/>
                    <a:pt x="934425" y="1730476"/>
                  </a:cubicBezTo>
                  <a:cubicBezTo>
                    <a:pt x="934829" y="1729818"/>
                    <a:pt x="936864" y="1727967"/>
                    <a:pt x="940354" y="1725079"/>
                  </a:cubicBezTo>
                  <a:lnTo>
                    <a:pt x="948515" y="1718604"/>
                  </a:lnTo>
                  <a:lnTo>
                    <a:pt x="964556" y="1635838"/>
                  </a:lnTo>
                  <a:cubicBezTo>
                    <a:pt x="968958" y="1612863"/>
                    <a:pt x="972205" y="1595554"/>
                    <a:pt x="973718" y="1586797"/>
                  </a:cubicBezTo>
                  <a:cubicBezTo>
                    <a:pt x="983403" y="1534254"/>
                    <a:pt x="983403" y="1460694"/>
                    <a:pt x="983403" y="1460694"/>
                  </a:cubicBezTo>
                  <a:cubicBezTo>
                    <a:pt x="983403" y="1460694"/>
                    <a:pt x="983403" y="1460694"/>
                    <a:pt x="1041509" y="1275043"/>
                  </a:cubicBezTo>
                  <a:cubicBezTo>
                    <a:pt x="1041509" y="1275043"/>
                    <a:pt x="1106072" y="945775"/>
                    <a:pt x="1112528" y="781142"/>
                  </a:cubicBezTo>
                  <a:cubicBezTo>
                    <a:pt x="1115756" y="620011"/>
                    <a:pt x="1086703" y="630519"/>
                    <a:pt x="1086703" y="630519"/>
                  </a:cubicBezTo>
                  <a:lnTo>
                    <a:pt x="1096387" y="630519"/>
                  </a:lnTo>
                  <a:cubicBezTo>
                    <a:pt x="1096387" y="630519"/>
                    <a:pt x="1096387" y="630519"/>
                    <a:pt x="1190003" y="669050"/>
                  </a:cubicBezTo>
                  <a:cubicBezTo>
                    <a:pt x="1190003" y="669050"/>
                    <a:pt x="1173862" y="833684"/>
                    <a:pt x="1167406" y="889730"/>
                  </a:cubicBezTo>
                  <a:cubicBezTo>
                    <a:pt x="1160949" y="949279"/>
                    <a:pt x="1080247" y="1355609"/>
                    <a:pt x="1073790" y="1394140"/>
                  </a:cubicBezTo>
                  <a:cubicBezTo>
                    <a:pt x="1064106" y="1429169"/>
                    <a:pt x="1009228" y="1625328"/>
                    <a:pt x="1009228" y="1625328"/>
                  </a:cubicBezTo>
                  <a:cubicBezTo>
                    <a:pt x="1009228" y="1625328"/>
                    <a:pt x="1009228" y="1625328"/>
                    <a:pt x="1002772" y="1663421"/>
                  </a:cubicBezTo>
                  <a:lnTo>
                    <a:pt x="999989" y="1679839"/>
                  </a:lnTo>
                  <a:lnTo>
                    <a:pt x="1006267" y="1675216"/>
                  </a:lnTo>
                  <a:cubicBezTo>
                    <a:pt x="1133825" y="1582458"/>
                    <a:pt x="1394704" y="1406809"/>
                    <a:pt x="1484494" y="1414704"/>
                  </a:cubicBezTo>
                  <a:cubicBezTo>
                    <a:pt x="1617157" y="1425230"/>
                    <a:pt x="1866307" y="1383126"/>
                    <a:pt x="2183406" y="1677847"/>
                  </a:cubicBezTo>
                  <a:cubicBezTo>
                    <a:pt x="2183406" y="1677847"/>
                    <a:pt x="1888957" y="1860293"/>
                    <a:pt x="1782179" y="1874327"/>
                  </a:cubicBezTo>
                  <a:cubicBezTo>
                    <a:pt x="1678636" y="1891870"/>
                    <a:pt x="1358302" y="1849767"/>
                    <a:pt x="1147981" y="1790122"/>
                  </a:cubicBezTo>
                  <a:cubicBezTo>
                    <a:pt x="1094591" y="1775210"/>
                    <a:pt x="1054550" y="1764026"/>
                    <a:pt x="1024518" y="1755639"/>
                  </a:cubicBezTo>
                  <a:lnTo>
                    <a:pt x="988832" y="1745671"/>
                  </a:lnTo>
                  <a:lnTo>
                    <a:pt x="987438" y="1753893"/>
                  </a:lnTo>
                  <a:cubicBezTo>
                    <a:pt x="980175" y="1796748"/>
                    <a:pt x="970491" y="1853889"/>
                    <a:pt x="957579" y="1930076"/>
                  </a:cubicBezTo>
                  <a:cubicBezTo>
                    <a:pt x="957579" y="1930076"/>
                    <a:pt x="957579" y="1930076"/>
                    <a:pt x="943859" y="2017209"/>
                  </a:cubicBezTo>
                  <a:lnTo>
                    <a:pt x="942750" y="2024252"/>
                  </a:lnTo>
                  <a:lnTo>
                    <a:pt x="956273" y="2065496"/>
                  </a:lnTo>
                  <a:cubicBezTo>
                    <a:pt x="986566" y="2157889"/>
                    <a:pt x="986566" y="2157889"/>
                    <a:pt x="986566" y="2157889"/>
                  </a:cubicBezTo>
                  <a:cubicBezTo>
                    <a:pt x="986566" y="2157889"/>
                    <a:pt x="989798" y="2255975"/>
                    <a:pt x="996261" y="2283999"/>
                  </a:cubicBezTo>
                  <a:cubicBezTo>
                    <a:pt x="1002722" y="2308521"/>
                    <a:pt x="1144900" y="3128236"/>
                    <a:pt x="1144900" y="3128236"/>
                  </a:cubicBezTo>
                  <a:cubicBezTo>
                    <a:pt x="1144900" y="3128236"/>
                    <a:pt x="1057655" y="3023144"/>
                    <a:pt x="1051192" y="3005629"/>
                  </a:cubicBezTo>
                  <a:cubicBezTo>
                    <a:pt x="1047961" y="2991617"/>
                    <a:pt x="1005954" y="2753409"/>
                    <a:pt x="1002723" y="2732390"/>
                  </a:cubicBezTo>
                  <a:cubicBezTo>
                    <a:pt x="1002723" y="2711372"/>
                    <a:pt x="996261" y="2592268"/>
                    <a:pt x="993029" y="2585262"/>
                  </a:cubicBezTo>
                  <a:cubicBezTo>
                    <a:pt x="993029" y="2574753"/>
                    <a:pt x="951023" y="2291005"/>
                    <a:pt x="944560" y="2245465"/>
                  </a:cubicBezTo>
                  <a:cubicBezTo>
                    <a:pt x="942136" y="2234081"/>
                    <a:pt x="936684" y="2213500"/>
                    <a:pt x="929867" y="2189033"/>
                  </a:cubicBezTo>
                  <a:lnTo>
                    <a:pt x="921435" y="2159629"/>
                  </a:lnTo>
                  <a:lnTo>
                    <a:pt x="911275" y="2224151"/>
                  </a:lnTo>
                  <a:cubicBezTo>
                    <a:pt x="895841" y="2322176"/>
                    <a:pt x="875262" y="2452876"/>
                    <a:pt x="847822" y="2627143"/>
                  </a:cubicBezTo>
                  <a:cubicBezTo>
                    <a:pt x="847822" y="2627143"/>
                    <a:pt x="815541" y="2819799"/>
                    <a:pt x="815541" y="2865336"/>
                  </a:cubicBezTo>
                  <a:cubicBezTo>
                    <a:pt x="815541" y="2910873"/>
                    <a:pt x="828454" y="3187598"/>
                    <a:pt x="828454" y="3194604"/>
                  </a:cubicBezTo>
                  <a:cubicBezTo>
                    <a:pt x="828453" y="3201610"/>
                    <a:pt x="847823" y="3313701"/>
                    <a:pt x="851051" y="3334718"/>
                  </a:cubicBezTo>
                  <a:cubicBezTo>
                    <a:pt x="854279" y="3355735"/>
                    <a:pt x="851050" y="3586923"/>
                    <a:pt x="847822" y="3600935"/>
                  </a:cubicBezTo>
                  <a:cubicBezTo>
                    <a:pt x="847822" y="3614946"/>
                    <a:pt x="757435" y="3737545"/>
                    <a:pt x="757435" y="37375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pic>
          <p:nvPicPr>
            <p:cNvPr id="1467" name="装饰3">
              <a:extLst>
                <a:ext uri="{FF2B5EF4-FFF2-40B4-BE49-F238E27FC236}">
                  <a16:creationId xmlns:a16="http://schemas.microsoft.com/office/drawing/2014/main" xmlns="" id="{B3201582-F5B1-6E45-EAA6-41BD84A2D0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50516" y="-3545045"/>
              <a:ext cx="5444200" cy="6309907"/>
            </a:xfrm>
            <a:prstGeom prst="rect">
              <a:avLst/>
            </a:prstGeom>
          </p:spPr>
        </p:pic>
      </p:grpSp>
      <p:grpSp>
        <p:nvGrpSpPr>
          <p:cNvPr id="16" name="组合 15">
            <a:extLst>
              <a:ext uri="{FF2B5EF4-FFF2-40B4-BE49-F238E27FC236}">
                <a16:creationId xmlns:a16="http://schemas.microsoft.com/office/drawing/2014/main" xmlns="" id="{B9B1B780-ED5A-3C85-96AB-96A381B2B1F1}"/>
              </a:ext>
            </a:extLst>
          </p:cNvPr>
          <p:cNvGrpSpPr/>
          <p:nvPr/>
        </p:nvGrpSpPr>
        <p:grpSpPr>
          <a:xfrm>
            <a:off x="-717662" y="1432809"/>
            <a:ext cx="3523793" cy="5579693"/>
            <a:chOff x="-717662" y="1432809"/>
            <a:chExt cx="3523793" cy="5579693"/>
          </a:xfrm>
        </p:grpSpPr>
        <p:sp>
          <p:nvSpPr>
            <p:cNvPr id="10" name="任意多边形: 形状 9">
              <a:extLst>
                <a:ext uri="{FF2B5EF4-FFF2-40B4-BE49-F238E27FC236}">
                  <a16:creationId xmlns:a16="http://schemas.microsoft.com/office/drawing/2014/main" xmlns="" id="{E2CC5252-4CED-0D60-97C1-B3FE4840406B}"/>
                </a:ext>
              </a:extLst>
            </p:cNvPr>
            <p:cNvSpPr/>
            <p:nvPr/>
          </p:nvSpPr>
          <p:spPr bwMode="auto">
            <a:xfrm>
              <a:off x="134071" y="3082355"/>
              <a:ext cx="2347623" cy="3930147"/>
            </a:xfrm>
            <a:custGeom>
              <a:avLst/>
              <a:gdLst>
                <a:gd name="connsiteX0" fmla="*/ 361058 w 2347623"/>
                <a:gd name="connsiteY0" fmla="*/ 7 h 3930147"/>
                <a:gd name="connsiteX1" fmla="*/ 371500 w 2347623"/>
                <a:gd name="connsiteY1" fmla="*/ 169452 h 3930147"/>
                <a:gd name="connsiteX2" fmla="*/ 521162 w 2347623"/>
                <a:gd name="connsiteY2" fmla="*/ 692521 h 3930147"/>
                <a:gd name="connsiteX3" fmla="*/ 604694 w 2347623"/>
                <a:gd name="connsiteY3" fmla="*/ 876701 h 3930147"/>
                <a:gd name="connsiteX4" fmla="*/ 639499 w 2347623"/>
                <a:gd name="connsiteY4" fmla="*/ 1012994 h 3930147"/>
                <a:gd name="connsiteX5" fmla="*/ 799603 w 2347623"/>
                <a:gd name="connsiteY5" fmla="*/ 1491860 h 3930147"/>
                <a:gd name="connsiteX6" fmla="*/ 950515 w 2347623"/>
                <a:gd name="connsiteY6" fmla="*/ 1941200 h 3930147"/>
                <a:gd name="connsiteX7" fmla="*/ 976568 w 2347623"/>
                <a:gd name="connsiteY7" fmla="*/ 2018771 h 3930147"/>
                <a:gd name="connsiteX8" fmla="*/ 993682 w 2347623"/>
                <a:gd name="connsiteY8" fmla="*/ 1934132 h 3930147"/>
                <a:gd name="connsiteX9" fmla="*/ 1010870 w 2347623"/>
                <a:gd name="connsiteY9" fmla="*/ 1848683 h 3930147"/>
                <a:gd name="connsiteX10" fmla="*/ 1016124 w 2347623"/>
                <a:gd name="connsiteY10" fmla="*/ 1822391 h 3930147"/>
                <a:gd name="connsiteX11" fmla="*/ 1008856 w 2347623"/>
                <a:gd name="connsiteY11" fmla="*/ 1820407 h 3930147"/>
                <a:gd name="connsiteX12" fmla="*/ 1005270 w 2347623"/>
                <a:gd name="connsiteY12" fmla="*/ 1819428 h 3930147"/>
                <a:gd name="connsiteX13" fmla="*/ 1011642 w 2347623"/>
                <a:gd name="connsiteY13" fmla="*/ 1813761 h 3930147"/>
                <a:gd name="connsiteX14" fmla="*/ 1018985 w 2347623"/>
                <a:gd name="connsiteY14" fmla="*/ 1808068 h 3930147"/>
                <a:gd name="connsiteX15" fmla="*/ 1026633 w 2347623"/>
                <a:gd name="connsiteY15" fmla="*/ 1769793 h 3930147"/>
                <a:gd name="connsiteX16" fmla="*/ 1046230 w 2347623"/>
                <a:gd name="connsiteY16" fmla="*/ 1668979 h 3930147"/>
                <a:gd name="connsiteX17" fmla="*/ 1056652 w 2347623"/>
                <a:gd name="connsiteY17" fmla="*/ 1536402 h 3930147"/>
                <a:gd name="connsiteX18" fmla="*/ 1119187 w 2347623"/>
                <a:gd name="connsiteY18" fmla="*/ 1341220 h 3930147"/>
                <a:gd name="connsiteX19" fmla="*/ 1195620 w 2347623"/>
                <a:gd name="connsiteY19" fmla="*/ 821962 h 3930147"/>
                <a:gd name="connsiteX20" fmla="*/ 1167826 w 2347623"/>
                <a:gd name="connsiteY20" fmla="*/ 663606 h 3930147"/>
                <a:gd name="connsiteX21" fmla="*/ 1178249 w 2347623"/>
                <a:gd name="connsiteY21" fmla="*/ 663606 h 3930147"/>
                <a:gd name="connsiteX22" fmla="*/ 1279000 w 2347623"/>
                <a:gd name="connsiteY22" fmla="*/ 704116 h 3930147"/>
                <a:gd name="connsiteX23" fmla="*/ 1254681 w 2347623"/>
                <a:gd name="connsiteY23" fmla="*/ 936125 h 3930147"/>
                <a:gd name="connsiteX24" fmla="*/ 1153929 w 2347623"/>
                <a:gd name="connsiteY24" fmla="*/ 1466431 h 3930147"/>
                <a:gd name="connsiteX25" fmla="*/ 1084446 w 2347623"/>
                <a:gd name="connsiteY25" fmla="*/ 1709489 h 3930147"/>
                <a:gd name="connsiteX26" fmla="*/ 1077497 w 2347623"/>
                <a:gd name="connsiteY26" fmla="*/ 1749538 h 3930147"/>
                <a:gd name="connsiteX27" fmla="*/ 1074436 w 2347623"/>
                <a:gd name="connsiteY27" fmla="*/ 1767182 h 3930147"/>
                <a:gd name="connsiteX28" fmla="*/ 1082484 w 2347623"/>
                <a:gd name="connsiteY28" fmla="*/ 1761391 h 3930147"/>
                <a:gd name="connsiteX29" fmla="*/ 1596462 w 2347623"/>
                <a:gd name="connsiteY29" fmla="*/ 1487786 h 3930147"/>
                <a:gd name="connsiteX30" fmla="*/ 2347623 w 2347623"/>
                <a:gd name="connsiteY30" fmla="*/ 1764155 h 3930147"/>
                <a:gd name="connsiteX31" fmla="*/ 1916401 w 2347623"/>
                <a:gd name="connsiteY31" fmla="*/ 1970510 h 3930147"/>
                <a:gd name="connsiteX32" fmla="*/ 1234792 w 2347623"/>
                <a:gd name="connsiteY32" fmla="*/ 1882072 h 3930147"/>
                <a:gd name="connsiteX33" fmla="*/ 1102099 w 2347623"/>
                <a:gd name="connsiteY33" fmla="*/ 1845856 h 3930147"/>
                <a:gd name="connsiteX34" fmla="*/ 1062654 w 2347623"/>
                <a:gd name="connsiteY34" fmla="*/ 1835090 h 3930147"/>
                <a:gd name="connsiteX35" fmla="*/ 1060995 w 2347623"/>
                <a:gd name="connsiteY35" fmla="*/ 1844655 h 3930147"/>
                <a:gd name="connsiteX36" fmla="*/ 1028859 w 2347623"/>
                <a:gd name="connsiteY36" fmla="*/ 2029882 h 3930147"/>
                <a:gd name="connsiteX37" fmla="*/ 1014093 w 2347623"/>
                <a:gd name="connsiteY37" fmla="*/ 2121489 h 3930147"/>
                <a:gd name="connsiteX38" fmla="*/ 1013112 w 2347623"/>
                <a:gd name="connsiteY38" fmla="*/ 2127579 h 3930147"/>
                <a:gd name="connsiteX39" fmla="*/ 1028011 w 2347623"/>
                <a:gd name="connsiteY39" fmla="*/ 2171943 h 3930147"/>
                <a:gd name="connsiteX40" fmla="*/ 1060641 w 2347623"/>
                <a:gd name="connsiteY40" fmla="*/ 2269097 h 3930147"/>
                <a:gd name="connsiteX41" fmla="*/ 1071083 w 2347623"/>
                <a:gd name="connsiteY41" fmla="*/ 2401706 h 3930147"/>
                <a:gd name="connsiteX42" fmla="*/ 1231186 w 2347623"/>
                <a:gd name="connsiteY42" fmla="*/ 3289451 h 3930147"/>
                <a:gd name="connsiteX43" fmla="*/ 1130251 w 2347623"/>
                <a:gd name="connsiteY43" fmla="*/ 3160526 h 3930147"/>
                <a:gd name="connsiteX44" fmla="*/ 1078044 w 2347623"/>
                <a:gd name="connsiteY44" fmla="*/ 2873206 h 3930147"/>
                <a:gd name="connsiteX45" fmla="*/ 1067602 w 2347623"/>
                <a:gd name="connsiteY45" fmla="*/ 2718495 h 3930147"/>
                <a:gd name="connsiteX46" fmla="*/ 1015394 w 2347623"/>
                <a:gd name="connsiteY46" fmla="*/ 2361187 h 3930147"/>
                <a:gd name="connsiteX47" fmla="*/ 999569 w 2347623"/>
                <a:gd name="connsiteY47" fmla="*/ 2301847 h 3930147"/>
                <a:gd name="connsiteX48" fmla="*/ 990176 w 2347623"/>
                <a:gd name="connsiteY48" fmla="*/ 2269875 h 3930147"/>
                <a:gd name="connsiteX49" fmla="*/ 979026 w 2347623"/>
                <a:gd name="connsiteY49" fmla="*/ 2339055 h 3930147"/>
                <a:gd name="connsiteX50" fmla="*/ 910736 w 2347623"/>
                <a:gd name="connsiteY50" fmla="*/ 2762736 h 3930147"/>
                <a:gd name="connsiteX51" fmla="*/ 875994 w 2347623"/>
                <a:gd name="connsiteY51" fmla="*/ 3013159 h 3930147"/>
                <a:gd name="connsiteX52" fmla="*/ 889891 w 2347623"/>
                <a:gd name="connsiteY52" fmla="*/ 3359331 h 3930147"/>
                <a:gd name="connsiteX53" fmla="*/ 914210 w 2347623"/>
                <a:gd name="connsiteY53" fmla="*/ 3506638 h 3930147"/>
                <a:gd name="connsiteX54" fmla="*/ 910736 w 2347623"/>
                <a:gd name="connsiteY54" fmla="*/ 3786522 h 3930147"/>
                <a:gd name="connsiteX55" fmla="*/ 813459 w 2347623"/>
                <a:gd name="connsiteY55" fmla="*/ 3930147 h 3930147"/>
                <a:gd name="connsiteX56" fmla="*/ 813459 w 2347623"/>
                <a:gd name="connsiteY56" fmla="*/ 3064716 h 3930147"/>
                <a:gd name="connsiteX57" fmla="*/ 796088 w 2347623"/>
                <a:gd name="connsiteY57" fmla="*/ 2939505 h 3930147"/>
                <a:gd name="connsiteX58" fmla="*/ 948952 w 2347623"/>
                <a:gd name="connsiteY58" fmla="*/ 2155093 h 3930147"/>
                <a:gd name="connsiteX59" fmla="*/ 951733 w 2347623"/>
                <a:gd name="connsiteY59" fmla="*/ 2141405 h 3930147"/>
                <a:gd name="connsiteX60" fmla="*/ 942304 w 2347623"/>
                <a:gd name="connsiteY60" fmla="*/ 2110703 h 3930147"/>
                <a:gd name="connsiteX61" fmla="*/ 719551 w 2347623"/>
                <a:gd name="connsiteY61" fmla="*/ 1377669 h 3930147"/>
                <a:gd name="connsiteX62" fmla="*/ 715631 w 2347623"/>
                <a:gd name="connsiteY62" fmla="*/ 1365367 h 3930147"/>
                <a:gd name="connsiteX63" fmla="*/ 708536 w 2347623"/>
                <a:gd name="connsiteY63" fmla="*/ 1429023 h 3930147"/>
                <a:gd name="connsiteX64" fmla="*/ 357741 w 2347623"/>
                <a:gd name="connsiteY64" fmla="*/ 1808459 h 3930147"/>
                <a:gd name="connsiteX65" fmla="*/ 0 w 2347623"/>
                <a:gd name="connsiteY65" fmla="*/ 1852665 h 3930147"/>
                <a:gd name="connsiteX66" fmla="*/ 604340 w 2347623"/>
                <a:gd name="connsiteY66" fmla="*/ 1230095 h 3930147"/>
                <a:gd name="connsiteX67" fmla="*/ 670584 w 2347623"/>
                <a:gd name="connsiteY67" fmla="*/ 1223985 h 3930147"/>
                <a:gd name="connsiteX68" fmla="*/ 661198 w 2347623"/>
                <a:gd name="connsiteY68" fmla="*/ 1194525 h 3930147"/>
                <a:gd name="connsiteX69" fmla="*/ 618616 w 2347623"/>
                <a:gd name="connsiteY69" fmla="*/ 1060880 h 3930147"/>
                <a:gd name="connsiteX70" fmla="*/ 521162 w 2347623"/>
                <a:gd name="connsiteY70" fmla="*/ 821447 h 3930147"/>
                <a:gd name="connsiteX71" fmla="*/ 347136 w 2347623"/>
                <a:gd name="connsiteY71" fmla="*/ 298377 h 3930147"/>
                <a:gd name="connsiteX72" fmla="*/ 284487 w 2347623"/>
                <a:gd name="connsiteY72" fmla="*/ 66311 h 3930147"/>
                <a:gd name="connsiteX73" fmla="*/ 354097 w 2347623"/>
                <a:gd name="connsiteY73" fmla="*/ 3690 h 393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47623" h="3930147">
                  <a:moveTo>
                    <a:pt x="361058" y="7"/>
                  </a:moveTo>
                  <a:cubicBezTo>
                    <a:pt x="361058" y="7"/>
                    <a:pt x="333214" y="-3677"/>
                    <a:pt x="371500" y="169452"/>
                  </a:cubicBezTo>
                  <a:cubicBezTo>
                    <a:pt x="406305" y="346264"/>
                    <a:pt x="521162" y="692521"/>
                    <a:pt x="521162" y="692521"/>
                  </a:cubicBezTo>
                  <a:cubicBezTo>
                    <a:pt x="604694" y="876701"/>
                    <a:pt x="604694" y="876701"/>
                    <a:pt x="604694" y="876701"/>
                  </a:cubicBezTo>
                  <a:cubicBezTo>
                    <a:pt x="604694" y="876701"/>
                    <a:pt x="618616" y="957740"/>
                    <a:pt x="639499" y="1012994"/>
                  </a:cubicBezTo>
                  <a:cubicBezTo>
                    <a:pt x="656902" y="1068247"/>
                    <a:pt x="799603" y="1491860"/>
                    <a:pt x="799603" y="1491860"/>
                  </a:cubicBezTo>
                  <a:cubicBezTo>
                    <a:pt x="864862" y="1686170"/>
                    <a:pt x="913807" y="1831901"/>
                    <a:pt x="950515" y="1941200"/>
                  </a:cubicBezTo>
                  <a:lnTo>
                    <a:pt x="976568" y="2018771"/>
                  </a:lnTo>
                  <a:lnTo>
                    <a:pt x="993682" y="1934132"/>
                  </a:lnTo>
                  <a:cubicBezTo>
                    <a:pt x="999437" y="1905592"/>
                    <a:pt x="1005272" y="1876590"/>
                    <a:pt x="1010870" y="1848683"/>
                  </a:cubicBezTo>
                  <a:lnTo>
                    <a:pt x="1016124" y="1822391"/>
                  </a:lnTo>
                  <a:lnTo>
                    <a:pt x="1008856" y="1820407"/>
                  </a:lnTo>
                  <a:cubicBezTo>
                    <a:pt x="1005270" y="1819428"/>
                    <a:pt x="1005270" y="1819428"/>
                    <a:pt x="1005270" y="1819428"/>
                  </a:cubicBezTo>
                  <a:cubicBezTo>
                    <a:pt x="1005705" y="1818737"/>
                    <a:pt x="1007892" y="1816794"/>
                    <a:pt x="1011642" y="1813761"/>
                  </a:cubicBezTo>
                  <a:lnTo>
                    <a:pt x="1018985" y="1808068"/>
                  </a:lnTo>
                  <a:lnTo>
                    <a:pt x="1026633" y="1769793"/>
                  </a:lnTo>
                  <a:cubicBezTo>
                    <a:pt x="1036241" y="1721458"/>
                    <a:pt x="1043624" y="1683710"/>
                    <a:pt x="1046230" y="1668979"/>
                  </a:cubicBezTo>
                  <a:cubicBezTo>
                    <a:pt x="1056652" y="1613739"/>
                    <a:pt x="1056652" y="1536402"/>
                    <a:pt x="1056652" y="1536402"/>
                  </a:cubicBezTo>
                  <a:cubicBezTo>
                    <a:pt x="1056652" y="1536402"/>
                    <a:pt x="1056652" y="1536402"/>
                    <a:pt x="1119187" y="1341220"/>
                  </a:cubicBezTo>
                  <a:cubicBezTo>
                    <a:pt x="1119187" y="1341220"/>
                    <a:pt x="1188671" y="995048"/>
                    <a:pt x="1195620" y="821962"/>
                  </a:cubicBezTo>
                  <a:cubicBezTo>
                    <a:pt x="1199094" y="652558"/>
                    <a:pt x="1167826" y="663606"/>
                    <a:pt x="1167826" y="663606"/>
                  </a:cubicBezTo>
                  <a:lnTo>
                    <a:pt x="1178249" y="663606"/>
                  </a:lnTo>
                  <a:cubicBezTo>
                    <a:pt x="1178249" y="663606"/>
                    <a:pt x="1178249" y="663606"/>
                    <a:pt x="1279000" y="704116"/>
                  </a:cubicBezTo>
                  <a:cubicBezTo>
                    <a:pt x="1279000" y="704116"/>
                    <a:pt x="1261629" y="877202"/>
                    <a:pt x="1254681" y="936125"/>
                  </a:cubicBezTo>
                  <a:cubicBezTo>
                    <a:pt x="1247732" y="998730"/>
                    <a:pt x="1160878" y="1425922"/>
                    <a:pt x="1153929" y="1466431"/>
                  </a:cubicBezTo>
                  <a:cubicBezTo>
                    <a:pt x="1143507" y="1503258"/>
                    <a:pt x="1084446" y="1709489"/>
                    <a:pt x="1084446" y="1709489"/>
                  </a:cubicBezTo>
                  <a:cubicBezTo>
                    <a:pt x="1084446" y="1709489"/>
                    <a:pt x="1084446" y="1709489"/>
                    <a:pt x="1077497" y="1749538"/>
                  </a:cubicBezTo>
                  <a:lnTo>
                    <a:pt x="1074436" y="1767182"/>
                  </a:lnTo>
                  <a:lnTo>
                    <a:pt x="1082484" y="1761391"/>
                  </a:lnTo>
                  <a:cubicBezTo>
                    <a:pt x="1219577" y="1663971"/>
                    <a:pt x="1499958" y="1479495"/>
                    <a:pt x="1596462" y="1487786"/>
                  </a:cubicBezTo>
                  <a:cubicBezTo>
                    <a:pt x="1739043" y="1498841"/>
                    <a:pt x="2006819" y="1454622"/>
                    <a:pt x="2347623" y="1764155"/>
                  </a:cubicBezTo>
                  <a:cubicBezTo>
                    <a:pt x="2347623" y="1764155"/>
                    <a:pt x="2031162" y="1955770"/>
                    <a:pt x="1916401" y="1970510"/>
                  </a:cubicBezTo>
                  <a:cubicBezTo>
                    <a:pt x="1805118" y="1988934"/>
                    <a:pt x="1460835" y="1944715"/>
                    <a:pt x="1234792" y="1882072"/>
                  </a:cubicBezTo>
                  <a:cubicBezTo>
                    <a:pt x="1177411" y="1866411"/>
                    <a:pt x="1134376" y="1854665"/>
                    <a:pt x="1102099" y="1845856"/>
                  </a:cubicBezTo>
                  <a:lnTo>
                    <a:pt x="1062654" y="1835090"/>
                  </a:lnTo>
                  <a:lnTo>
                    <a:pt x="1060995" y="1844655"/>
                  </a:lnTo>
                  <a:cubicBezTo>
                    <a:pt x="1053178" y="1889710"/>
                    <a:pt x="1042755" y="1949784"/>
                    <a:pt x="1028859" y="2029882"/>
                  </a:cubicBezTo>
                  <a:cubicBezTo>
                    <a:pt x="1028859" y="2029882"/>
                    <a:pt x="1028859" y="2029882"/>
                    <a:pt x="1014093" y="2121489"/>
                  </a:cubicBezTo>
                  <a:lnTo>
                    <a:pt x="1013112" y="2127579"/>
                  </a:lnTo>
                  <a:lnTo>
                    <a:pt x="1028011" y="2171943"/>
                  </a:lnTo>
                  <a:cubicBezTo>
                    <a:pt x="1060641" y="2269097"/>
                    <a:pt x="1060641" y="2269097"/>
                    <a:pt x="1060641" y="2269097"/>
                  </a:cubicBezTo>
                  <a:cubicBezTo>
                    <a:pt x="1060641" y="2269097"/>
                    <a:pt x="1064122" y="2372238"/>
                    <a:pt x="1071083" y="2401706"/>
                  </a:cubicBezTo>
                  <a:cubicBezTo>
                    <a:pt x="1078044" y="2427491"/>
                    <a:pt x="1231186" y="3289451"/>
                    <a:pt x="1231186" y="3289451"/>
                  </a:cubicBezTo>
                  <a:cubicBezTo>
                    <a:pt x="1231186" y="3289451"/>
                    <a:pt x="1137212" y="3178943"/>
                    <a:pt x="1130251" y="3160526"/>
                  </a:cubicBezTo>
                  <a:cubicBezTo>
                    <a:pt x="1126771" y="3145791"/>
                    <a:pt x="1081524" y="2895307"/>
                    <a:pt x="1078044" y="2873206"/>
                  </a:cubicBezTo>
                  <a:cubicBezTo>
                    <a:pt x="1078044" y="2851104"/>
                    <a:pt x="1071083" y="2725862"/>
                    <a:pt x="1067602" y="2718495"/>
                  </a:cubicBezTo>
                  <a:cubicBezTo>
                    <a:pt x="1067602" y="2707444"/>
                    <a:pt x="1022355" y="2409074"/>
                    <a:pt x="1015394" y="2361187"/>
                  </a:cubicBezTo>
                  <a:cubicBezTo>
                    <a:pt x="1012784" y="2349216"/>
                    <a:pt x="1006911" y="2327574"/>
                    <a:pt x="999569" y="2301847"/>
                  </a:cubicBezTo>
                  <a:lnTo>
                    <a:pt x="990176" y="2269875"/>
                  </a:lnTo>
                  <a:lnTo>
                    <a:pt x="979026" y="2339055"/>
                  </a:lnTo>
                  <a:cubicBezTo>
                    <a:pt x="962415" y="2442113"/>
                    <a:pt x="940267" y="2579523"/>
                    <a:pt x="910736" y="2762736"/>
                  </a:cubicBezTo>
                  <a:cubicBezTo>
                    <a:pt x="910736" y="2762736"/>
                    <a:pt x="875994" y="2965284"/>
                    <a:pt x="875994" y="3013159"/>
                  </a:cubicBezTo>
                  <a:cubicBezTo>
                    <a:pt x="875994" y="3061034"/>
                    <a:pt x="889891" y="3351966"/>
                    <a:pt x="889891" y="3359331"/>
                  </a:cubicBezTo>
                  <a:cubicBezTo>
                    <a:pt x="889891" y="3366696"/>
                    <a:pt x="910736" y="3484542"/>
                    <a:pt x="914210" y="3506638"/>
                  </a:cubicBezTo>
                  <a:cubicBezTo>
                    <a:pt x="917685" y="3528735"/>
                    <a:pt x="914210" y="3771792"/>
                    <a:pt x="910736" y="3786522"/>
                  </a:cubicBezTo>
                  <a:cubicBezTo>
                    <a:pt x="910736" y="3801253"/>
                    <a:pt x="813459" y="3930147"/>
                    <a:pt x="813459" y="3930147"/>
                  </a:cubicBezTo>
                  <a:cubicBezTo>
                    <a:pt x="813459" y="3930147"/>
                    <a:pt x="809985" y="3090495"/>
                    <a:pt x="813459" y="3064716"/>
                  </a:cubicBezTo>
                  <a:cubicBezTo>
                    <a:pt x="816933" y="3035255"/>
                    <a:pt x="796088" y="2939505"/>
                    <a:pt x="796088" y="2939505"/>
                  </a:cubicBezTo>
                  <a:cubicBezTo>
                    <a:pt x="796088" y="2939505"/>
                    <a:pt x="796088" y="2939505"/>
                    <a:pt x="948952" y="2155093"/>
                  </a:cubicBezTo>
                  <a:lnTo>
                    <a:pt x="951733" y="2141405"/>
                  </a:lnTo>
                  <a:lnTo>
                    <a:pt x="942304" y="2110703"/>
                  </a:lnTo>
                  <a:cubicBezTo>
                    <a:pt x="719551" y="1377669"/>
                    <a:pt x="719551" y="1377669"/>
                    <a:pt x="719551" y="1377669"/>
                  </a:cubicBezTo>
                  <a:lnTo>
                    <a:pt x="715631" y="1365367"/>
                  </a:lnTo>
                  <a:lnTo>
                    <a:pt x="708536" y="1429023"/>
                  </a:lnTo>
                  <a:cubicBezTo>
                    <a:pt x="680751" y="1521119"/>
                    <a:pt x="482777" y="1764253"/>
                    <a:pt x="357741" y="1808459"/>
                  </a:cubicBezTo>
                  <a:cubicBezTo>
                    <a:pt x="232706" y="1852665"/>
                    <a:pt x="0" y="1852665"/>
                    <a:pt x="0" y="1852665"/>
                  </a:cubicBezTo>
                  <a:cubicBezTo>
                    <a:pt x="0" y="1852665"/>
                    <a:pt x="288277" y="1252198"/>
                    <a:pt x="604340" y="1230095"/>
                  </a:cubicBezTo>
                  <a:lnTo>
                    <a:pt x="670584" y="1223985"/>
                  </a:lnTo>
                  <a:lnTo>
                    <a:pt x="661198" y="1194525"/>
                  </a:lnTo>
                  <a:cubicBezTo>
                    <a:pt x="618616" y="1060880"/>
                    <a:pt x="618616" y="1060880"/>
                    <a:pt x="618616" y="1060880"/>
                  </a:cubicBezTo>
                  <a:cubicBezTo>
                    <a:pt x="618616" y="1060880"/>
                    <a:pt x="535084" y="858283"/>
                    <a:pt x="521162" y="821447"/>
                  </a:cubicBezTo>
                  <a:cubicBezTo>
                    <a:pt x="507240" y="784611"/>
                    <a:pt x="364539" y="360998"/>
                    <a:pt x="347136" y="298377"/>
                  </a:cubicBezTo>
                  <a:cubicBezTo>
                    <a:pt x="333214" y="239440"/>
                    <a:pt x="284487" y="66311"/>
                    <a:pt x="284487" y="66311"/>
                  </a:cubicBezTo>
                  <a:cubicBezTo>
                    <a:pt x="354097" y="3690"/>
                    <a:pt x="354097" y="3690"/>
                    <a:pt x="354097" y="36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grpSp>
          <p:nvGrpSpPr>
            <p:cNvPr id="774" name="组合 773">
              <a:extLst>
                <a:ext uri="{FF2B5EF4-FFF2-40B4-BE49-F238E27FC236}">
                  <a16:creationId xmlns:a16="http://schemas.microsoft.com/office/drawing/2014/main" xmlns="" id="{BF4EA041-AFC4-0185-A2AD-F89F62ED0A49}"/>
                </a:ext>
              </a:extLst>
            </p:cNvPr>
            <p:cNvGrpSpPr/>
            <p:nvPr/>
          </p:nvGrpSpPr>
          <p:grpSpPr>
            <a:xfrm>
              <a:off x="-717662" y="1432809"/>
              <a:ext cx="3523793" cy="2777463"/>
              <a:chOff x="-799860" y="1488569"/>
              <a:chExt cx="3523793" cy="2777463"/>
            </a:xfrm>
          </p:grpSpPr>
          <p:pic>
            <p:nvPicPr>
              <p:cNvPr id="572" name="装饰1">
                <a:extLst>
                  <a:ext uri="{FF2B5EF4-FFF2-40B4-BE49-F238E27FC236}">
                    <a16:creationId xmlns:a16="http://schemas.microsoft.com/office/drawing/2014/main" xmlns="" id="{67168E5E-40D5-5338-51C6-C1849D9829B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3782" y="3052823"/>
                <a:ext cx="1755800" cy="1213209"/>
              </a:xfrm>
              <a:prstGeom prst="rect">
                <a:avLst/>
              </a:prstGeom>
            </p:spPr>
          </p:pic>
          <p:pic>
            <p:nvPicPr>
              <p:cNvPr id="773" name="装饰2">
                <a:extLst>
                  <a:ext uri="{FF2B5EF4-FFF2-40B4-BE49-F238E27FC236}">
                    <a16:creationId xmlns:a16="http://schemas.microsoft.com/office/drawing/2014/main" xmlns="" id="{AB30A678-2BFF-3AAB-B5DB-361824B69CC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9860" y="1488569"/>
                <a:ext cx="3523793" cy="2353260"/>
              </a:xfrm>
              <a:prstGeom prst="rect">
                <a:avLst/>
              </a:prstGeom>
            </p:spPr>
          </p:pic>
        </p:grpSp>
      </p:grpSp>
      <p:sp>
        <p:nvSpPr>
          <p:cNvPr id="53" name="Text2">
            <a:extLst>
              <a:ext uri="{FF2B5EF4-FFF2-40B4-BE49-F238E27FC236}">
                <a16:creationId xmlns:a16="http://schemas.microsoft.com/office/drawing/2014/main" xmlns="" id="{0A449F61-716A-F62B-88C9-FED09BDB3970}"/>
              </a:ext>
            </a:extLst>
          </p:cNvPr>
          <p:cNvSpPr txBox="1"/>
          <p:nvPr/>
        </p:nvSpPr>
        <p:spPr>
          <a:xfrm>
            <a:off x="2527606" y="3273517"/>
            <a:ext cx="1595488" cy="1077764"/>
          </a:xfrm>
          <a:prstGeom prst="rect">
            <a:avLst/>
          </a:prstGeom>
          <a:noFill/>
        </p:spPr>
        <p:txBody>
          <a:bodyPr wrap="square" rtlCol="0" anchor="ctr">
            <a:normAutofit fontScale="7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20000"/>
              </a:lnSpc>
              <a:spcBef>
                <a:spcPct val="0"/>
              </a:spcBef>
            </a:pPr>
            <a:r>
              <a:rPr lang="en-US" altLang="zh-CN" sz="8800" b="1" dirty="0">
                <a:solidFill>
                  <a:schemeClr val="accent1"/>
                </a:solidFill>
                <a:latin typeface="微软雅黑" panose="020B0503020204020204" charset="-122"/>
                <a:ea typeface="微软雅黑" panose="020B0503020204020204" charset="-122"/>
              </a:rPr>
              <a:t>01</a:t>
            </a:r>
          </a:p>
        </p:txBody>
      </p:sp>
      <p:sp>
        <p:nvSpPr>
          <p:cNvPr id="54" name="Text3">
            <a:extLst>
              <a:ext uri="{FF2B5EF4-FFF2-40B4-BE49-F238E27FC236}">
                <a16:creationId xmlns:a16="http://schemas.microsoft.com/office/drawing/2014/main" xmlns="" id="{0A449F61-716A-F62B-88C9-FED09BDB3970}"/>
              </a:ext>
            </a:extLst>
          </p:cNvPr>
          <p:cNvSpPr txBox="1"/>
          <p:nvPr/>
        </p:nvSpPr>
        <p:spPr>
          <a:xfrm>
            <a:off x="2503288" y="967000"/>
            <a:ext cx="6325386" cy="1512818"/>
          </a:xfrm>
          <a:prstGeom prst="rect">
            <a:avLst/>
          </a:prstGeom>
          <a:noFill/>
        </p:spPr>
        <p:txBody>
          <a:bodyPr wrap="square" rtlCol="0" anchor="ctr">
            <a:normAutofit fontScale="975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8000" b="1" dirty="0">
                <a:ln w="10160">
                  <a:solidFill>
                    <a:schemeClr val="accent2"/>
                  </a:solidFill>
                  <a:prstDash val="solid"/>
                </a:ln>
                <a:solidFill>
                  <a:srgbClr val="FFFFFF"/>
                </a:solidFill>
                <a:effectLst>
                  <a:outerShdw blurRad="38100" dist="22860" dir="5400000" algn="tl" rotWithShape="0">
                    <a:srgbClr val="000000">
                      <a:alpha val="30000"/>
                    </a:srgbClr>
                  </a:outerShdw>
                </a:effectLst>
                <a:latin typeface="+mj-ea"/>
                <a:ea typeface="+mj-ea"/>
              </a:rPr>
              <a:t>PATE ONE</a:t>
            </a:r>
          </a:p>
        </p:txBody>
      </p:sp>
      <p:sp>
        <p:nvSpPr>
          <p:cNvPr id="51" name="Text4"/>
          <p:cNvSpPr txBox="1"/>
          <p:nvPr/>
        </p:nvSpPr>
        <p:spPr>
          <a:xfrm>
            <a:off x="4112069" y="3424934"/>
            <a:ext cx="7243114" cy="832549"/>
          </a:xfrm>
          <a:prstGeom prst="rect">
            <a:avLst/>
          </a:prstGeom>
          <a:noFill/>
        </p:spPr>
        <p:txBody>
          <a:bodyPr wrap="square" lIns="71755" tIns="36195" rIns="71755" bIns="36195" rtlCol="0" anchor="ctr" anchorCtr="0">
            <a:normAutofit fontScale="825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fontAlgn="auto">
              <a:lnSpc>
                <a:spcPct val="100000"/>
              </a:lnSpc>
            </a:pPr>
            <a:r>
              <a:rPr lang="en-US" sz="6000" b="1" dirty="0">
                <a:solidFill>
                  <a:schemeClr val="accent1"/>
                </a:solidFill>
                <a:latin typeface="微软雅黑" panose="020B0503020204020204" charset="-122"/>
                <a:ea typeface="微软雅黑" panose="020B0503020204020204" charset="-122"/>
              </a:rPr>
              <a:t>高</a:t>
            </a:r>
            <a:r>
              <a:rPr lang="zh-CN" altLang="en-US" sz="6000" b="1" dirty="0">
                <a:solidFill>
                  <a:schemeClr val="accent1"/>
                </a:solidFill>
                <a:latin typeface="微软雅黑" panose="020B0503020204020204" charset="-122"/>
                <a:ea typeface="微软雅黑" panose="020B0503020204020204" charset="-122"/>
              </a:rPr>
              <a:t>校</a:t>
            </a:r>
            <a:r>
              <a:rPr lang="en-US" sz="6000" b="1" dirty="0" err="1">
                <a:solidFill>
                  <a:schemeClr val="accent1"/>
                </a:solidFill>
                <a:latin typeface="微软雅黑" panose="020B0503020204020204" charset="-122"/>
                <a:ea typeface="微软雅黑" panose="020B0503020204020204" charset="-122"/>
              </a:rPr>
              <a:t>实验室火灾案例分析</a:t>
            </a:r>
            <a:endParaRPr lang="en-US" sz="6000" b="1" dirty="0">
              <a:solidFill>
                <a:schemeClr val="accent1"/>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173367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content">
    <p:bg>
      <p:bgPr>
        <a:solidFill>
          <a:schemeClr val="bg1"/>
        </a:solidFill>
        <a:effectLst/>
      </p:bgPr>
    </p:bg>
    <p:spTree>
      <p:nvGrpSpPr>
        <p:cNvPr id="1" name=""/>
        <p:cNvGrpSpPr/>
        <p:nvPr/>
      </p:nvGrpSpPr>
      <p:grpSpPr>
        <a:xfrm>
          <a:off x="0" y="0"/>
          <a:ext cx="0" cy="0"/>
          <a:chOff x="0" y="0"/>
          <a:chExt cx="0" cy="0"/>
        </a:xfrm>
      </p:grpSpPr>
      <p:sp>
        <p:nvSpPr>
          <p:cNvPr id="63" name="椭圆 4">
            <a:extLst>
              <a:ext uri="{FF2B5EF4-FFF2-40B4-BE49-F238E27FC236}">
                <a16:creationId xmlns:a16="http://schemas.microsoft.com/office/drawing/2014/main" xmlns="" id="{995A54C6-5D9D-41FC-8845-D5329F850F3B}"/>
              </a:ext>
            </a:extLst>
          </p:cNvPr>
          <p:cNvSpPr/>
          <p:nvPr/>
        </p:nvSpPr>
        <p:spPr>
          <a:xfrm>
            <a:off x="-253289" y="6130319"/>
            <a:ext cx="1374541" cy="1374541"/>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5">
            <a:extLst>
              <a:ext uri="{FF2B5EF4-FFF2-40B4-BE49-F238E27FC236}">
                <a16:creationId xmlns:a16="http://schemas.microsoft.com/office/drawing/2014/main" xmlns="" id="{BC14F331-3603-6A87-6B1B-8D5CA14C9189}"/>
              </a:ext>
            </a:extLst>
          </p:cNvPr>
          <p:cNvSpPr/>
          <p:nvPr/>
        </p:nvSpPr>
        <p:spPr>
          <a:xfrm>
            <a:off x="230781" y="5607920"/>
            <a:ext cx="317181" cy="317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
            <a:extLst>
              <a:ext uri="{FF2B5EF4-FFF2-40B4-BE49-F238E27FC236}">
                <a16:creationId xmlns:a16="http://schemas.microsoft.com/office/drawing/2014/main" xmlns="" id="{D434E122-0C94-335F-0EF9-552DACD92982}"/>
              </a:ext>
            </a:extLst>
          </p:cNvPr>
          <p:cNvSpPr/>
          <p:nvPr/>
        </p:nvSpPr>
        <p:spPr>
          <a:xfrm>
            <a:off x="1338217" y="6607699"/>
            <a:ext cx="180975" cy="180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7">
            <a:extLst>
              <a:ext uri="{FF2B5EF4-FFF2-40B4-BE49-F238E27FC236}">
                <a16:creationId xmlns:a16="http://schemas.microsoft.com/office/drawing/2014/main" xmlns="" id="{A6DD7720-4897-C957-048B-0A0C639B4092}"/>
              </a:ext>
            </a:extLst>
          </p:cNvPr>
          <p:cNvSpPr/>
          <p:nvPr/>
        </p:nvSpPr>
        <p:spPr>
          <a:xfrm>
            <a:off x="11252706" y="5925101"/>
            <a:ext cx="1683516" cy="168351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Shape 51">
            <a:extLst>
              <a:ext uri="{FF2B5EF4-FFF2-40B4-BE49-F238E27FC236}">
                <a16:creationId xmlns:a16="http://schemas.microsoft.com/office/drawing/2014/main" xmlns="" id="{24E39A2E-2A10-B5F1-0C7B-E2C54F9A8AE3}"/>
              </a:ext>
            </a:extLst>
          </p:cNvPr>
          <p:cNvSpPr/>
          <p:nvPr>
            <p:custDataLst>
              <p:tags r:id="rId1"/>
            </p:custDataLst>
          </p:nvPr>
        </p:nvSpPr>
        <p:spPr>
          <a:xfrm>
            <a:off x="547962" y="410900"/>
            <a:ext cx="1146580" cy="199405"/>
          </a:xfrm>
          <a:custGeom>
            <a:avLst/>
            <a:gdLst>
              <a:gd name="connsiteX0" fmla="*/ 14288 w 2190750"/>
              <a:gd name="connsiteY0" fmla="*/ 14288 h 381000"/>
              <a:gd name="connsiteX1" fmla="*/ 447675 w 2190750"/>
              <a:gd name="connsiteY1" fmla="*/ 372428 h 381000"/>
              <a:gd name="connsiteX2" fmla="*/ 881063 w 2190750"/>
              <a:gd name="connsiteY2" fmla="*/ 14288 h 381000"/>
              <a:gd name="connsiteX3" fmla="*/ 1314450 w 2190750"/>
              <a:gd name="connsiteY3" fmla="*/ 372428 h 381000"/>
              <a:gd name="connsiteX4" fmla="*/ 1747838 w 2190750"/>
              <a:gd name="connsiteY4" fmla="*/ 14288 h 381000"/>
              <a:gd name="connsiteX5" fmla="*/ 2181225 w 2190750"/>
              <a:gd name="connsiteY5" fmla="*/ 37242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381000">
                <a:moveTo>
                  <a:pt x="14288" y="14288"/>
                </a:moveTo>
                <a:lnTo>
                  <a:pt x="447675" y="372428"/>
                </a:lnTo>
                <a:lnTo>
                  <a:pt x="881063" y="14288"/>
                </a:lnTo>
                <a:lnTo>
                  <a:pt x="1314450" y="372428"/>
                </a:lnTo>
                <a:lnTo>
                  <a:pt x="1747838" y="14288"/>
                </a:lnTo>
                <a:lnTo>
                  <a:pt x="2181225" y="372428"/>
                </a:lnTo>
              </a:path>
            </a:pathLst>
          </a:custGeom>
          <a:noFill/>
          <a:ln w="63500" cap="flat">
            <a:solidFill>
              <a:schemeClr val="accent1"/>
            </a:solidFill>
            <a:prstDash val="solid"/>
            <a:miter/>
          </a:ln>
        </p:spPr>
        <p:txBody>
          <a:bodyPr rtlCol="0" anchor="ctr"/>
          <a:lstStyle/>
          <a:p>
            <a:endParaRPr lang="en-ID">
              <a:solidFill>
                <a:schemeClr val="dk1"/>
              </a:solidFill>
              <a:latin typeface="微软雅黑" panose="020B0503020204020204" pitchFamily="34" charset="-122"/>
              <a:ea typeface="微软雅黑" panose="020B0503020204020204" pitchFamily="34" charset="-122"/>
            </a:endParaRPr>
          </a:p>
        </p:txBody>
      </p:sp>
      <p:sp>
        <p:nvSpPr>
          <p:cNvPr id="58" name="矩形 9">
            <a:extLst>
              <a:ext uri="{FF2B5EF4-FFF2-40B4-BE49-F238E27FC236}">
                <a16:creationId xmlns:a16="http://schemas.microsoft.com/office/drawing/2014/main" xmlns="" id="{6761721E-5310-5F84-3FAF-BD81A2FC87A8}"/>
              </a:ext>
            </a:extLst>
          </p:cNvPr>
          <p:cNvSpPr/>
          <p:nvPr/>
        </p:nvSpPr>
        <p:spPr>
          <a:xfrm>
            <a:off x="11008356" y="365181"/>
            <a:ext cx="8255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滑3"/>
          <p:cNvSpPr/>
          <p:nvPr>
            <p:custDataLst>
              <p:tags r:id="rId2"/>
            </p:custDataLst>
          </p:nvPr>
        </p:nvSpPr>
        <p:spPr>
          <a:xfrm>
            <a:off x="0" y="4798933"/>
            <a:ext cx="4525279" cy="20590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en-US" altLang="zh-CN" sz="1350">
              <a:solidFill>
                <a:schemeClr val="lt1"/>
              </a:solidFill>
              <a:latin typeface="微软雅黑" panose="020B0503020204020204" charset="-122"/>
              <a:ea typeface="微软雅黑" panose="020B0503020204020204" charset="-122"/>
            </a:endParaRPr>
          </a:p>
        </p:txBody>
      </p:sp>
      <p:sp>
        <p:nvSpPr>
          <p:cNvPr id="57" name="Shape1"/>
          <p:cNvSpPr/>
          <p:nvPr>
            <p:custDataLst>
              <p:tags r:id="rId3"/>
            </p:custDataLst>
          </p:nvPr>
        </p:nvSpPr>
        <p:spPr>
          <a:xfrm flipH="1">
            <a:off x="-1" y="949674"/>
            <a:ext cx="4238871" cy="5908327"/>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en-ID" sz="1350">
              <a:solidFill>
                <a:schemeClr val="lt1"/>
              </a:solidFill>
              <a:latin typeface="微软雅黑" panose="020B0503020204020204" charset="-122"/>
              <a:ea typeface="微软雅黑" panose="020B0503020204020204" charset="-122"/>
            </a:endParaRPr>
          </a:p>
        </p:txBody>
      </p:sp>
      <p:sp>
        <p:nvSpPr>
          <p:cNvPr id="2" name="Text1"/>
          <p:cNvSpPr txBox="1"/>
          <p:nvPr>
            <p:custDataLst>
              <p:tags r:id="rId4"/>
            </p:custDataLst>
          </p:nvPr>
        </p:nvSpPr>
        <p:spPr>
          <a:xfrm>
            <a:off x="4884610" y="1001384"/>
            <a:ext cx="6002020" cy="714375"/>
          </a:xfrm>
          <a:prstGeom prst="rect">
            <a:avLst/>
          </a:prstGeom>
          <a:noFill/>
        </p:spPr>
        <p:txBody>
          <a:bodyPr wrap="square"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zh-CN" altLang="en-ID" sz="3200" b="1" dirty="0">
                <a:solidFill>
                  <a:schemeClr val="accent1"/>
                </a:solidFill>
                <a:latin typeface="宋体" panose="02010600030101010101" pitchFamily="2" charset="-122"/>
                <a:ea typeface="宋体" panose="02010600030101010101" pitchFamily="2" charset="-122"/>
                <a:sym typeface="思源黑体 CN" panose="020B0500000000000000" pitchFamily="34" charset="-122"/>
              </a:rPr>
              <a:t>高校实验室火灾案例</a:t>
            </a:r>
          </a:p>
        </p:txBody>
      </p:sp>
      <p:sp>
        <p:nvSpPr>
          <p:cNvPr id="4" name="Text2"/>
          <p:cNvSpPr txBox="1"/>
          <p:nvPr>
            <p:custDataLst>
              <p:tags r:id="rId5"/>
            </p:custDataLst>
          </p:nvPr>
        </p:nvSpPr>
        <p:spPr>
          <a:xfrm>
            <a:off x="4884610" y="1844824"/>
            <a:ext cx="6087745" cy="2673016"/>
          </a:xfrm>
          <a:prstGeom prst="rect">
            <a:avLst/>
          </a:prstGeom>
          <a:noFill/>
          <a:effectLst/>
        </p:spPr>
        <p:txBody>
          <a:bodyPr wrap="square"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Bef>
                <a:spcPts val="300"/>
              </a:spcBef>
              <a:spcAft>
                <a:spcPts val="300"/>
              </a:spcAft>
            </a:pPr>
            <a:r>
              <a:rPr lang="en-US" altLang="zh-CN" sz="1600" dirty="0">
                <a:latin typeface="微软雅黑" panose="020B0503020204020204" pitchFamily="34" charset="-122"/>
                <a:ea typeface="微软雅黑" panose="020B0503020204020204" pitchFamily="34" charset="-122"/>
                <a:cs typeface="思源黑体 CN Normal" panose="020B0400000000000000" charset="-122"/>
                <a:sym typeface="思源黑体 CN" panose="020B0500000000000000" pitchFamily="34" charset="-122"/>
              </a:rPr>
              <a:t>1. 高校实验室火灾案例：2019年南京某大学化学实验室爆炸事故，造成3名学生死亡，5人受伤。事故原因为实验过程中操作不当，导致易燃易爆化学品泄漏引发爆炸。此案例强调了实验室消防安全的重要性，要求在实验过程中严格遵守安全操作规程，确保实验室内的化学品得到妥善保管和处理。
2. 高校实验室火灾案例：2020年北京某大学生物实验室火灾事故，火势迅速蔓延至相邻实验室，导致多间实验室受损。事故原因为实验室内电线短路引发火灾。此案例提醒我们要加强实验室电线电路的检查和维护，定期进行消防设施的检查和演练，提高师生的消防安全意识和应急处理能力。</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chapter_1">
    <p:spTree>
      <p:nvGrpSpPr>
        <p:cNvPr id="1" name=""/>
        <p:cNvGrpSpPr/>
        <p:nvPr/>
      </p:nvGrpSpPr>
      <p:grpSpPr>
        <a:xfrm>
          <a:off x="0" y="0"/>
          <a:ext cx="0" cy="0"/>
          <a:chOff x="0" y="0"/>
          <a:chExt cx="0" cy="0"/>
        </a:xfrm>
      </p:grpSpPr>
      <p:sp>
        <p:nvSpPr>
          <p:cNvPr id="498" name="Freeform 4"/>
          <p:cNvSpPr/>
          <p:nvPr/>
        </p:nvSpPr>
        <p:spPr>
          <a:xfrm>
            <a:off x="642324" y="2496678"/>
            <a:ext cx="10898516" cy="3568770"/>
          </a:xfrm>
          <a:custGeom>
            <a:avLst/>
            <a:gdLst/>
            <a:ahLst/>
            <a:cxnLst/>
            <a:rect l="l" t="t" r="r" b="b"/>
            <a:pathLst>
              <a:path w="19298920" h="6319520">
                <a:moveTo>
                  <a:pt x="50800" y="0"/>
                </a:moveTo>
                <a:lnTo>
                  <a:pt x="19248120" y="0"/>
                </a:lnTo>
                <a:cubicBezTo>
                  <a:pt x="19276186" y="0"/>
                  <a:pt x="19298920" y="22733"/>
                  <a:pt x="19298920" y="50800"/>
                </a:cubicBezTo>
                <a:lnTo>
                  <a:pt x="19298920" y="6268720"/>
                </a:lnTo>
                <a:cubicBezTo>
                  <a:pt x="19298920" y="6296787"/>
                  <a:pt x="19276186" y="6319520"/>
                  <a:pt x="19248120" y="6319520"/>
                </a:cubicBezTo>
                <a:lnTo>
                  <a:pt x="50800" y="6319520"/>
                </a:lnTo>
                <a:cubicBezTo>
                  <a:pt x="22733" y="6319520"/>
                  <a:pt x="0" y="6296787"/>
                  <a:pt x="0" y="6268720"/>
                </a:cubicBezTo>
                <a:lnTo>
                  <a:pt x="0" y="50800"/>
                </a:lnTo>
                <a:cubicBezTo>
                  <a:pt x="0" y="22733"/>
                  <a:pt x="22733" y="0"/>
                  <a:pt x="50800" y="0"/>
                </a:cubicBezTo>
                <a:moveTo>
                  <a:pt x="50800" y="101600"/>
                </a:moveTo>
                <a:lnTo>
                  <a:pt x="50800" y="50800"/>
                </a:lnTo>
                <a:lnTo>
                  <a:pt x="101600" y="50800"/>
                </a:lnTo>
                <a:lnTo>
                  <a:pt x="101600" y="6268720"/>
                </a:lnTo>
                <a:lnTo>
                  <a:pt x="50800" y="6268720"/>
                </a:lnTo>
                <a:lnTo>
                  <a:pt x="50800" y="6217920"/>
                </a:lnTo>
                <a:lnTo>
                  <a:pt x="19248120" y="6217920"/>
                </a:lnTo>
                <a:lnTo>
                  <a:pt x="19248120" y="6268720"/>
                </a:lnTo>
                <a:lnTo>
                  <a:pt x="19197320" y="6268720"/>
                </a:lnTo>
                <a:lnTo>
                  <a:pt x="19197320" y="50800"/>
                </a:lnTo>
                <a:lnTo>
                  <a:pt x="19248120" y="50800"/>
                </a:lnTo>
                <a:lnTo>
                  <a:pt x="19248120" y="101600"/>
                </a:lnTo>
                <a:lnTo>
                  <a:pt x="50800" y="101600"/>
                </a:lnTo>
                <a:close/>
              </a:path>
            </a:pathLst>
          </a:custGeom>
          <a:solidFill>
            <a:schemeClr val="accent1"/>
          </a:solidFill>
          <a:ln>
            <a:solidFill>
              <a:schemeClr val="accent2"/>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pic>
        <p:nvPicPr>
          <p:cNvPr id="6" name="装饰"/>
          <p:cNvPicPr>
            <a:picLocks noChangeAspect="1"/>
          </p:cNvPicPr>
          <p:nvPr/>
        </p:nvPicPr>
        <p:blipFill>
          <a:blip r:embed="rId2"/>
          <a:stretch>
            <a:fillRect/>
          </a:stretch>
        </p:blipFill>
        <p:spPr>
          <a:xfrm>
            <a:off x="10049885" y="4204496"/>
            <a:ext cx="2773404" cy="2862988"/>
          </a:xfrm>
          <a:prstGeom prst="rect">
            <a:avLst/>
          </a:prstGeom>
        </p:spPr>
      </p:pic>
      <p:grpSp>
        <p:nvGrpSpPr>
          <p:cNvPr id="17" name="组合 16">
            <a:extLst>
              <a:ext uri="{FF2B5EF4-FFF2-40B4-BE49-F238E27FC236}">
                <a16:creationId xmlns:a16="http://schemas.microsoft.com/office/drawing/2014/main" xmlns="" id="{3067FDAF-454B-4ABD-FB36-5EE97AC0726F}"/>
              </a:ext>
            </a:extLst>
          </p:cNvPr>
          <p:cNvGrpSpPr/>
          <p:nvPr/>
        </p:nvGrpSpPr>
        <p:grpSpPr>
          <a:xfrm>
            <a:off x="9150516" y="-3545045"/>
            <a:ext cx="5444200" cy="6309907"/>
            <a:chOff x="9150516" y="-3545045"/>
            <a:chExt cx="5444200" cy="6309907"/>
          </a:xfrm>
        </p:grpSpPr>
        <p:sp>
          <p:nvSpPr>
            <p:cNvPr id="15" name="任意多边形: 形状 14">
              <a:extLst>
                <a:ext uri="{FF2B5EF4-FFF2-40B4-BE49-F238E27FC236}">
                  <a16:creationId xmlns:a16="http://schemas.microsoft.com/office/drawing/2014/main" xmlns="" id="{364E6631-8A07-CD23-5A50-CA67A4E57518}"/>
                </a:ext>
              </a:extLst>
            </p:cNvPr>
            <p:cNvSpPr/>
            <p:nvPr/>
          </p:nvSpPr>
          <p:spPr bwMode="auto">
            <a:xfrm rot="12503719">
              <a:off x="10949698" y="-3021302"/>
              <a:ext cx="2183406" cy="3737545"/>
            </a:xfrm>
            <a:custGeom>
              <a:avLst/>
              <a:gdLst>
                <a:gd name="connsiteX0" fmla="*/ 757435 w 2183406"/>
                <a:gd name="connsiteY0" fmla="*/ 3737545 h 3737545"/>
                <a:gd name="connsiteX1" fmla="*/ 757435 w 2183406"/>
                <a:gd name="connsiteY1" fmla="*/ 2914376 h 3737545"/>
                <a:gd name="connsiteX2" fmla="*/ 741294 w 2183406"/>
                <a:gd name="connsiteY2" fmla="*/ 2795279 h 3737545"/>
                <a:gd name="connsiteX3" fmla="*/ 883332 w 2183406"/>
                <a:gd name="connsiteY3" fmla="*/ 2049173 h 3737545"/>
                <a:gd name="connsiteX4" fmla="*/ 885697 w 2183406"/>
                <a:gd name="connsiteY4" fmla="*/ 2037255 h 3737545"/>
                <a:gd name="connsiteX5" fmla="*/ 879220 w 2183406"/>
                <a:gd name="connsiteY5" fmla="*/ 2015625 h 3737545"/>
                <a:gd name="connsiteX6" fmla="*/ 876702 w 2183406"/>
                <a:gd name="connsiteY6" fmla="*/ 2007258 h 3737545"/>
                <a:gd name="connsiteX7" fmla="*/ 669900 w 2183406"/>
                <a:gd name="connsiteY7" fmla="*/ 1310149 h 3737545"/>
                <a:gd name="connsiteX8" fmla="*/ 666462 w 2183406"/>
                <a:gd name="connsiteY8" fmla="*/ 1299097 h 3737545"/>
                <a:gd name="connsiteX9" fmla="*/ 659906 w 2183406"/>
                <a:gd name="connsiteY9" fmla="*/ 1359119 h 3737545"/>
                <a:gd name="connsiteX10" fmla="*/ 333187 w 2183406"/>
                <a:gd name="connsiteY10" fmla="*/ 1719716 h 3737545"/>
                <a:gd name="connsiteX11" fmla="*/ 0 w 2183406"/>
                <a:gd name="connsiteY11" fmla="*/ 1761727 h 3737545"/>
                <a:gd name="connsiteX12" fmla="*/ 562861 w 2183406"/>
                <a:gd name="connsiteY12" fmla="*/ 1170068 h 3737545"/>
                <a:gd name="connsiteX13" fmla="*/ 624522 w 2183406"/>
                <a:gd name="connsiteY13" fmla="*/ 1164265 h 3737545"/>
                <a:gd name="connsiteX14" fmla="*/ 615724 w 2183406"/>
                <a:gd name="connsiteY14" fmla="*/ 1135982 h 3737545"/>
                <a:gd name="connsiteX15" fmla="*/ 576191 w 2183406"/>
                <a:gd name="connsiteY15" fmla="*/ 1008887 h 3737545"/>
                <a:gd name="connsiteX16" fmla="*/ 485715 w 2183406"/>
                <a:gd name="connsiteY16" fmla="*/ 781188 h 3737545"/>
                <a:gd name="connsiteX17" fmla="*/ 324150 w 2183406"/>
                <a:gd name="connsiteY17" fmla="*/ 283754 h 3737545"/>
                <a:gd name="connsiteX18" fmla="*/ 265987 w 2183406"/>
                <a:gd name="connsiteY18" fmla="*/ 63061 h 3737545"/>
                <a:gd name="connsiteX19" fmla="*/ 330613 w 2183406"/>
                <a:gd name="connsiteY19" fmla="*/ 3509 h 3737545"/>
                <a:gd name="connsiteX20" fmla="*/ 337075 w 2183406"/>
                <a:gd name="connsiteY20" fmla="*/ 6 h 3737545"/>
                <a:gd name="connsiteX21" fmla="*/ 346769 w 2183406"/>
                <a:gd name="connsiteY21" fmla="*/ 161147 h 3737545"/>
                <a:gd name="connsiteX22" fmla="*/ 485715 w 2183406"/>
                <a:gd name="connsiteY22" fmla="*/ 658581 h 3737545"/>
                <a:gd name="connsiteX23" fmla="*/ 563267 w 2183406"/>
                <a:gd name="connsiteY23" fmla="*/ 833733 h 3737545"/>
                <a:gd name="connsiteX24" fmla="*/ 595579 w 2183406"/>
                <a:gd name="connsiteY24" fmla="*/ 963347 h 3737545"/>
                <a:gd name="connsiteX25" fmla="*/ 744219 w 2183406"/>
                <a:gd name="connsiteY25" fmla="*/ 1418744 h 3737545"/>
                <a:gd name="connsiteX26" fmla="*/ 884326 w 2183406"/>
                <a:gd name="connsiteY26" fmla="*/ 1846063 h 3737545"/>
                <a:gd name="connsiteX27" fmla="*/ 908783 w 2183406"/>
                <a:gd name="connsiteY27" fmla="*/ 1920655 h 3737545"/>
                <a:gd name="connsiteX28" fmla="*/ 909377 w 2183406"/>
                <a:gd name="connsiteY28" fmla="*/ 1917652 h 3737545"/>
                <a:gd name="connsiteX29" fmla="*/ 928913 w 2183406"/>
                <a:gd name="connsiteY29" fmla="*/ 1818582 h 3737545"/>
                <a:gd name="connsiteX30" fmla="*/ 945578 w 2183406"/>
                <a:gd name="connsiteY30" fmla="*/ 1733591 h 3737545"/>
                <a:gd name="connsiteX31" fmla="*/ 937761 w 2183406"/>
                <a:gd name="connsiteY31" fmla="*/ 1731408 h 3737545"/>
                <a:gd name="connsiteX32" fmla="*/ 934425 w 2183406"/>
                <a:gd name="connsiteY32" fmla="*/ 1730476 h 3737545"/>
                <a:gd name="connsiteX33" fmla="*/ 940354 w 2183406"/>
                <a:gd name="connsiteY33" fmla="*/ 1725079 h 3737545"/>
                <a:gd name="connsiteX34" fmla="*/ 948515 w 2183406"/>
                <a:gd name="connsiteY34" fmla="*/ 1718604 h 3737545"/>
                <a:gd name="connsiteX35" fmla="*/ 964556 w 2183406"/>
                <a:gd name="connsiteY35" fmla="*/ 1635838 h 3737545"/>
                <a:gd name="connsiteX36" fmla="*/ 973718 w 2183406"/>
                <a:gd name="connsiteY36" fmla="*/ 1586797 h 3737545"/>
                <a:gd name="connsiteX37" fmla="*/ 983403 w 2183406"/>
                <a:gd name="connsiteY37" fmla="*/ 1460694 h 3737545"/>
                <a:gd name="connsiteX38" fmla="*/ 1041509 w 2183406"/>
                <a:gd name="connsiteY38" fmla="*/ 1275043 h 3737545"/>
                <a:gd name="connsiteX39" fmla="*/ 1112528 w 2183406"/>
                <a:gd name="connsiteY39" fmla="*/ 781142 h 3737545"/>
                <a:gd name="connsiteX40" fmla="*/ 1086703 w 2183406"/>
                <a:gd name="connsiteY40" fmla="*/ 630519 h 3737545"/>
                <a:gd name="connsiteX41" fmla="*/ 1096387 w 2183406"/>
                <a:gd name="connsiteY41" fmla="*/ 630519 h 3737545"/>
                <a:gd name="connsiteX42" fmla="*/ 1190003 w 2183406"/>
                <a:gd name="connsiteY42" fmla="*/ 669050 h 3737545"/>
                <a:gd name="connsiteX43" fmla="*/ 1167406 w 2183406"/>
                <a:gd name="connsiteY43" fmla="*/ 889730 h 3737545"/>
                <a:gd name="connsiteX44" fmla="*/ 1073790 w 2183406"/>
                <a:gd name="connsiteY44" fmla="*/ 1394140 h 3737545"/>
                <a:gd name="connsiteX45" fmla="*/ 1009228 w 2183406"/>
                <a:gd name="connsiteY45" fmla="*/ 1625328 h 3737545"/>
                <a:gd name="connsiteX46" fmla="*/ 1002772 w 2183406"/>
                <a:gd name="connsiteY46" fmla="*/ 1663421 h 3737545"/>
                <a:gd name="connsiteX47" fmla="*/ 999989 w 2183406"/>
                <a:gd name="connsiteY47" fmla="*/ 1679839 h 3737545"/>
                <a:gd name="connsiteX48" fmla="*/ 1006267 w 2183406"/>
                <a:gd name="connsiteY48" fmla="*/ 1675216 h 3737545"/>
                <a:gd name="connsiteX49" fmla="*/ 1484494 w 2183406"/>
                <a:gd name="connsiteY49" fmla="*/ 1414704 h 3737545"/>
                <a:gd name="connsiteX50" fmla="*/ 2183406 w 2183406"/>
                <a:gd name="connsiteY50" fmla="*/ 1677847 h 3737545"/>
                <a:gd name="connsiteX51" fmla="*/ 1782179 w 2183406"/>
                <a:gd name="connsiteY51" fmla="*/ 1874327 h 3737545"/>
                <a:gd name="connsiteX52" fmla="*/ 1147981 w 2183406"/>
                <a:gd name="connsiteY52" fmla="*/ 1790122 h 3737545"/>
                <a:gd name="connsiteX53" fmla="*/ 1024518 w 2183406"/>
                <a:gd name="connsiteY53" fmla="*/ 1755639 h 3737545"/>
                <a:gd name="connsiteX54" fmla="*/ 988832 w 2183406"/>
                <a:gd name="connsiteY54" fmla="*/ 1745671 h 3737545"/>
                <a:gd name="connsiteX55" fmla="*/ 987438 w 2183406"/>
                <a:gd name="connsiteY55" fmla="*/ 1753893 h 3737545"/>
                <a:gd name="connsiteX56" fmla="*/ 957579 w 2183406"/>
                <a:gd name="connsiteY56" fmla="*/ 1930076 h 3737545"/>
                <a:gd name="connsiteX57" fmla="*/ 943859 w 2183406"/>
                <a:gd name="connsiteY57" fmla="*/ 2017209 h 3737545"/>
                <a:gd name="connsiteX58" fmla="*/ 942750 w 2183406"/>
                <a:gd name="connsiteY58" fmla="*/ 2024252 h 3737545"/>
                <a:gd name="connsiteX59" fmla="*/ 956273 w 2183406"/>
                <a:gd name="connsiteY59" fmla="*/ 2065496 h 3737545"/>
                <a:gd name="connsiteX60" fmla="*/ 986566 w 2183406"/>
                <a:gd name="connsiteY60" fmla="*/ 2157889 h 3737545"/>
                <a:gd name="connsiteX61" fmla="*/ 996261 w 2183406"/>
                <a:gd name="connsiteY61" fmla="*/ 2283999 h 3737545"/>
                <a:gd name="connsiteX62" fmla="*/ 1144900 w 2183406"/>
                <a:gd name="connsiteY62" fmla="*/ 3128236 h 3737545"/>
                <a:gd name="connsiteX63" fmla="*/ 1051192 w 2183406"/>
                <a:gd name="connsiteY63" fmla="*/ 3005629 h 3737545"/>
                <a:gd name="connsiteX64" fmla="*/ 1002723 w 2183406"/>
                <a:gd name="connsiteY64" fmla="*/ 2732390 h 3737545"/>
                <a:gd name="connsiteX65" fmla="*/ 993029 w 2183406"/>
                <a:gd name="connsiteY65" fmla="*/ 2585262 h 3737545"/>
                <a:gd name="connsiteX66" fmla="*/ 944560 w 2183406"/>
                <a:gd name="connsiteY66" fmla="*/ 2245465 h 3737545"/>
                <a:gd name="connsiteX67" fmla="*/ 929867 w 2183406"/>
                <a:gd name="connsiteY67" fmla="*/ 2189033 h 3737545"/>
                <a:gd name="connsiteX68" fmla="*/ 921435 w 2183406"/>
                <a:gd name="connsiteY68" fmla="*/ 2159629 h 3737545"/>
                <a:gd name="connsiteX69" fmla="*/ 911275 w 2183406"/>
                <a:gd name="connsiteY69" fmla="*/ 2224151 h 3737545"/>
                <a:gd name="connsiteX70" fmla="*/ 847822 w 2183406"/>
                <a:gd name="connsiteY70" fmla="*/ 2627143 h 3737545"/>
                <a:gd name="connsiteX71" fmla="*/ 815541 w 2183406"/>
                <a:gd name="connsiteY71" fmla="*/ 2865336 h 3737545"/>
                <a:gd name="connsiteX72" fmla="*/ 828454 w 2183406"/>
                <a:gd name="connsiteY72" fmla="*/ 3194604 h 3737545"/>
                <a:gd name="connsiteX73" fmla="*/ 851051 w 2183406"/>
                <a:gd name="connsiteY73" fmla="*/ 3334718 h 3737545"/>
                <a:gd name="connsiteX74" fmla="*/ 847822 w 2183406"/>
                <a:gd name="connsiteY74" fmla="*/ 3600935 h 3737545"/>
                <a:gd name="connsiteX75" fmla="*/ 757435 w 2183406"/>
                <a:gd name="connsiteY75" fmla="*/ 3737545 h 373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183406" h="3737544">
                  <a:moveTo>
                    <a:pt x="757435" y="3737545"/>
                  </a:moveTo>
                  <a:cubicBezTo>
                    <a:pt x="757435" y="3737545"/>
                    <a:pt x="754207" y="2938896"/>
                    <a:pt x="757435" y="2914376"/>
                  </a:cubicBezTo>
                  <a:cubicBezTo>
                    <a:pt x="760663" y="2886353"/>
                    <a:pt x="741294" y="2795279"/>
                    <a:pt x="741294" y="2795279"/>
                  </a:cubicBezTo>
                  <a:cubicBezTo>
                    <a:pt x="741294" y="2795279"/>
                    <a:pt x="741294" y="2795279"/>
                    <a:pt x="883332" y="2049173"/>
                  </a:cubicBezTo>
                  <a:lnTo>
                    <a:pt x="885697" y="2037255"/>
                  </a:lnTo>
                  <a:lnTo>
                    <a:pt x="879220" y="2015625"/>
                  </a:lnTo>
                  <a:cubicBezTo>
                    <a:pt x="877611" y="2010268"/>
                    <a:pt x="876702" y="2007258"/>
                    <a:pt x="876702" y="2007258"/>
                  </a:cubicBezTo>
                  <a:cubicBezTo>
                    <a:pt x="669900" y="1310149"/>
                    <a:pt x="669900" y="1310149"/>
                    <a:pt x="669900" y="1310149"/>
                  </a:cubicBezTo>
                  <a:lnTo>
                    <a:pt x="666462" y="1299097"/>
                  </a:lnTo>
                  <a:lnTo>
                    <a:pt x="659906" y="1359119"/>
                  </a:lnTo>
                  <a:cubicBezTo>
                    <a:pt x="634026" y="1446643"/>
                    <a:pt x="449642" y="1677704"/>
                    <a:pt x="333187" y="1719716"/>
                  </a:cubicBezTo>
                  <a:cubicBezTo>
                    <a:pt x="216734" y="1761727"/>
                    <a:pt x="0" y="1761727"/>
                    <a:pt x="0" y="1761727"/>
                  </a:cubicBezTo>
                  <a:cubicBezTo>
                    <a:pt x="0" y="1761727"/>
                    <a:pt x="268491" y="1191073"/>
                    <a:pt x="562861" y="1170068"/>
                  </a:cubicBezTo>
                  <a:lnTo>
                    <a:pt x="624522" y="1164265"/>
                  </a:lnTo>
                  <a:lnTo>
                    <a:pt x="615724" y="1135982"/>
                  </a:lnTo>
                  <a:cubicBezTo>
                    <a:pt x="576191" y="1008887"/>
                    <a:pt x="576191" y="1008887"/>
                    <a:pt x="576191" y="1008887"/>
                  </a:cubicBezTo>
                  <a:cubicBezTo>
                    <a:pt x="576191" y="1008887"/>
                    <a:pt x="498640" y="816219"/>
                    <a:pt x="485715" y="781188"/>
                  </a:cubicBezTo>
                  <a:cubicBezTo>
                    <a:pt x="472790" y="746157"/>
                    <a:pt x="340307" y="343306"/>
                    <a:pt x="324150" y="283754"/>
                  </a:cubicBezTo>
                  <a:cubicBezTo>
                    <a:pt x="311225" y="227705"/>
                    <a:pt x="265987" y="63061"/>
                    <a:pt x="265987" y="63061"/>
                  </a:cubicBezTo>
                  <a:cubicBezTo>
                    <a:pt x="330613" y="3509"/>
                    <a:pt x="330613" y="3509"/>
                    <a:pt x="330613" y="3509"/>
                  </a:cubicBezTo>
                  <a:lnTo>
                    <a:pt x="337075" y="6"/>
                  </a:lnTo>
                  <a:cubicBezTo>
                    <a:pt x="337075" y="6"/>
                    <a:pt x="311225" y="-3497"/>
                    <a:pt x="346769" y="161147"/>
                  </a:cubicBezTo>
                  <a:cubicBezTo>
                    <a:pt x="379082" y="329293"/>
                    <a:pt x="485715" y="658581"/>
                    <a:pt x="485715" y="658581"/>
                  </a:cubicBezTo>
                  <a:cubicBezTo>
                    <a:pt x="563267" y="833733"/>
                    <a:pt x="563267" y="833733"/>
                    <a:pt x="563267" y="833733"/>
                  </a:cubicBezTo>
                  <a:cubicBezTo>
                    <a:pt x="563267" y="833733"/>
                    <a:pt x="576191" y="910801"/>
                    <a:pt x="595579" y="963347"/>
                  </a:cubicBezTo>
                  <a:cubicBezTo>
                    <a:pt x="611736" y="1015893"/>
                    <a:pt x="744219" y="1418744"/>
                    <a:pt x="744219" y="1418744"/>
                  </a:cubicBezTo>
                  <a:cubicBezTo>
                    <a:pt x="804806" y="1603530"/>
                    <a:pt x="850245" y="1742120"/>
                    <a:pt x="884326" y="1846063"/>
                  </a:cubicBezTo>
                  <a:lnTo>
                    <a:pt x="908783" y="1920655"/>
                  </a:lnTo>
                  <a:lnTo>
                    <a:pt x="909377" y="1917652"/>
                  </a:lnTo>
                  <a:cubicBezTo>
                    <a:pt x="915500" y="1886660"/>
                    <a:pt x="922205" y="1852675"/>
                    <a:pt x="928913" y="1818582"/>
                  </a:cubicBezTo>
                  <a:lnTo>
                    <a:pt x="945578" y="1733591"/>
                  </a:lnTo>
                  <a:lnTo>
                    <a:pt x="937761" y="1731408"/>
                  </a:lnTo>
                  <a:cubicBezTo>
                    <a:pt x="934425" y="1730476"/>
                    <a:pt x="934425" y="1730476"/>
                    <a:pt x="934425" y="1730476"/>
                  </a:cubicBezTo>
                  <a:cubicBezTo>
                    <a:pt x="934829" y="1729818"/>
                    <a:pt x="936864" y="1727967"/>
                    <a:pt x="940354" y="1725079"/>
                  </a:cubicBezTo>
                  <a:lnTo>
                    <a:pt x="948515" y="1718604"/>
                  </a:lnTo>
                  <a:lnTo>
                    <a:pt x="964556" y="1635838"/>
                  </a:lnTo>
                  <a:cubicBezTo>
                    <a:pt x="968958" y="1612863"/>
                    <a:pt x="972205" y="1595554"/>
                    <a:pt x="973718" y="1586797"/>
                  </a:cubicBezTo>
                  <a:cubicBezTo>
                    <a:pt x="983403" y="1534254"/>
                    <a:pt x="983403" y="1460694"/>
                    <a:pt x="983403" y="1460694"/>
                  </a:cubicBezTo>
                  <a:cubicBezTo>
                    <a:pt x="983403" y="1460694"/>
                    <a:pt x="983403" y="1460694"/>
                    <a:pt x="1041509" y="1275043"/>
                  </a:cubicBezTo>
                  <a:cubicBezTo>
                    <a:pt x="1041509" y="1275043"/>
                    <a:pt x="1106072" y="945775"/>
                    <a:pt x="1112528" y="781142"/>
                  </a:cubicBezTo>
                  <a:cubicBezTo>
                    <a:pt x="1115756" y="620011"/>
                    <a:pt x="1086703" y="630519"/>
                    <a:pt x="1086703" y="630519"/>
                  </a:cubicBezTo>
                  <a:lnTo>
                    <a:pt x="1096387" y="630519"/>
                  </a:lnTo>
                  <a:cubicBezTo>
                    <a:pt x="1096387" y="630519"/>
                    <a:pt x="1096387" y="630519"/>
                    <a:pt x="1190003" y="669050"/>
                  </a:cubicBezTo>
                  <a:cubicBezTo>
                    <a:pt x="1190003" y="669050"/>
                    <a:pt x="1173862" y="833684"/>
                    <a:pt x="1167406" y="889730"/>
                  </a:cubicBezTo>
                  <a:cubicBezTo>
                    <a:pt x="1160949" y="949279"/>
                    <a:pt x="1080247" y="1355609"/>
                    <a:pt x="1073790" y="1394140"/>
                  </a:cubicBezTo>
                  <a:cubicBezTo>
                    <a:pt x="1064106" y="1429169"/>
                    <a:pt x="1009228" y="1625328"/>
                    <a:pt x="1009228" y="1625328"/>
                  </a:cubicBezTo>
                  <a:cubicBezTo>
                    <a:pt x="1009228" y="1625328"/>
                    <a:pt x="1009228" y="1625328"/>
                    <a:pt x="1002772" y="1663421"/>
                  </a:cubicBezTo>
                  <a:lnTo>
                    <a:pt x="999989" y="1679839"/>
                  </a:lnTo>
                  <a:lnTo>
                    <a:pt x="1006267" y="1675216"/>
                  </a:lnTo>
                  <a:cubicBezTo>
                    <a:pt x="1133825" y="1582458"/>
                    <a:pt x="1394704" y="1406809"/>
                    <a:pt x="1484494" y="1414704"/>
                  </a:cubicBezTo>
                  <a:cubicBezTo>
                    <a:pt x="1617157" y="1425230"/>
                    <a:pt x="1866307" y="1383126"/>
                    <a:pt x="2183406" y="1677847"/>
                  </a:cubicBezTo>
                  <a:cubicBezTo>
                    <a:pt x="2183406" y="1677847"/>
                    <a:pt x="1888957" y="1860293"/>
                    <a:pt x="1782179" y="1874327"/>
                  </a:cubicBezTo>
                  <a:cubicBezTo>
                    <a:pt x="1678636" y="1891870"/>
                    <a:pt x="1358302" y="1849767"/>
                    <a:pt x="1147981" y="1790122"/>
                  </a:cubicBezTo>
                  <a:cubicBezTo>
                    <a:pt x="1094591" y="1775210"/>
                    <a:pt x="1054550" y="1764026"/>
                    <a:pt x="1024518" y="1755639"/>
                  </a:cubicBezTo>
                  <a:lnTo>
                    <a:pt x="988832" y="1745671"/>
                  </a:lnTo>
                  <a:lnTo>
                    <a:pt x="987438" y="1753893"/>
                  </a:lnTo>
                  <a:cubicBezTo>
                    <a:pt x="980175" y="1796748"/>
                    <a:pt x="970491" y="1853889"/>
                    <a:pt x="957579" y="1930076"/>
                  </a:cubicBezTo>
                  <a:cubicBezTo>
                    <a:pt x="957579" y="1930076"/>
                    <a:pt x="957579" y="1930076"/>
                    <a:pt x="943859" y="2017209"/>
                  </a:cubicBezTo>
                  <a:lnTo>
                    <a:pt x="942750" y="2024252"/>
                  </a:lnTo>
                  <a:lnTo>
                    <a:pt x="956273" y="2065496"/>
                  </a:lnTo>
                  <a:cubicBezTo>
                    <a:pt x="986566" y="2157889"/>
                    <a:pt x="986566" y="2157889"/>
                    <a:pt x="986566" y="2157889"/>
                  </a:cubicBezTo>
                  <a:cubicBezTo>
                    <a:pt x="986566" y="2157889"/>
                    <a:pt x="989798" y="2255975"/>
                    <a:pt x="996261" y="2283999"/>
                  </a:cubicBezTo>
                  <a:cubicBezTo>
                    <a:pt x="1002722" y="2308521"/>
                    <a:pt x="1144900" y="3128236"/>
                    <a:pt x="1144900" y="3128236"/>
                  </a:cubicBezTo>
                  <a:cubicBezTo>
                    <a:pt x="1144900" y="3128236"/>
                    <a:pt x="1057655" y="3023144"/>
                    <a:pt x="1051192" y="3005629"/>
                  </a:cubicBezTo>
                  <a:cubicBezTo>
                    <a:pt x="1047961" y="2991617"/>
                    <a:pt x="1005954" y="2753409"/>
                    <a:pt x="1002723" y="2732390"/>
                  </a:cubicBezTo>
                  <a:cubicBezTo>
                    <a:pt x="1002723" y="2711372"/>
                    <a:pt x="996261" y="2592268"/>
                    <a:pt x="993029" y="2585262"/>
                  </a:cubicBezTo>
                  <a:cubicBezTo>
                    <a:pt x="993029" y="2574753"/>
                    <a:pt x="951023" y="2291005"/>
                    <a:pt x="944560" y="2245465"/>
                  </a:cubicBezTo>
                  <a:cubicBezTo>
                    <a:pt x="942136" y="2234081"/>
                    <a:pt x="936684" y="2213500"/>
                    <a:pt x="929867" y="2189033"/>
                  </a:cubicBezTo>
                  <a:lnTo>
                    <a:pt x="921435" y="2159629"/>
                  </a:lnTo>
                  <a:lnTo>
                    <a:pt x="911275" y="2224151"/>
                  </a:lnTo>
                  <a:cubicBezTo>
                    <a:pt x="895841" y="2322176"/>
                    <a:pt x="875262" y="2452876"/>
                    <a:pt x="847822" y="2627143"/>
                  </a:cubicBezTo>
                  <a:cubicBezTo>
                    <a:pt x="847822" y="2627143"/>
                    <a:pt x="815541" y="2819799"/>
                    <a:pt x="815541" y="2865336"/>
                  </a:cubicBezTo>
                  <a:cubicBezTo>
                    <a:pt x="815541" y="2910873"/>
                    <a:pt x="828454" y="3187598"/>
                    <a:pt x="828454" y="3194604"/>
                  </a:cubicBezTo>
                  <a:cubicBezTo>
                    <a:pt x="828453" y="3201610"/>
                    <a:pt x="847823" y="3313701"/>
                    <a:pt x="851051" y="3334718"/>
                  </a:cubicBezTo>
                  <a:cubicBezTo>
                    <a:pt x="854279" y="3355735"/>
                    <a:pt x="851050" y="3586923"/>
                    <a:pt x="847822" y="3600935"/>
                  </a:cubicBezTo>
                  <a:cubicBezTo>
                    <a:pt x="847822" y="3614946"/>
                    <a:pt x="757435" y="3737545"/>
                    <a:pt x="757435" y="37375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pic>
          <p:nvPicPr>
            <p:cNvPr id="1467" name="装饰3">
              <a:extLst>
                <a:ext uri="{FF2B5EF4-FFF2-40B4-BE49-F238E27FC236}">
                  <a16:creationId xmlns:a16="http://schemas.microsoft.com/office/drawing/2014/main" xmlns="" id="{B3201582-F5B1-6E45-EAA6-41BD84A2D0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50516" y="-3545045"/>
              <a:ext cx="5444200" cy="6309907"/>
            </a:xfrm>
            <a:prstGeom prst="rect">
              <a:avLst/>
            </a:prstGeom>
          </p:spPr>
        </p:pic>
      </p:grpSp>
      <p:grpSp>
        <p:nvGrpSpPr>
          <p:cNvPr id="16" name="组合 15">
            <a:extLst>
              <a:ext uri="{FF2B5EF4-FFF2-40B4-BE49-F238E27FC236}">
                <a16:creationId xmlns:a16="http://schemas.microsoft.com/office/drawing/2014/main" xmlns="" id="{B9B1B780-ED5A-3C85-96AB-96A381B2B1F1}"/>
              </a:ext>
            </a:extLst>
          </p:cNvPr>
          <p:cNvGrpSpPr/>
          <p:nvPr/>
        </p:nvGrpSpPr>
        <p:grpSpPr>
          <a:xfrm>
            <a:off x="-717662" y="1432809"/>
            <a:ext cx="3523793" cy="5579693"/>
            <a:chOff x="-717662" y="1432809"/>
            <a:chExt cx="3523793" cy="5579693"/>
          </a:xfrm>
        </p:grpSpPr>
        <p:sp>
          <p:nvSpPr>
            <p:cNvPr id="10" name="任意多边形: 形状 9">
              <a:extLst>
                <a:ext uri="{FF2B5EF4-FFF2-40B4-BE49-F238E27FC236}">
                  <a16:creationId xmlns:a16="http://schemas.microsoft.com/office/drawing/2014/main" xmlns="" id="{E2CC5252-4CED-0D60-97C1-B3FE4840406B}"/>
                </a:ext>
              </a:extLst>
            </p:cNvPr>
            <p:cNvSpPr/>
            <p:nvPr/>
          </p:nvSpPr>
          <p:spPr bwMode="auto">
            <a:xfrm>
              <a:off x="134071" y="3082355"/>
              <a:ext cx="2347623" cy="3930147"/>
            </a:xfrm>
            <a:custGeom>
              <a:avLst/>
              <a:gdLst>
                <a:gd name="connsiteX0" fmla="*/ 361058 w 2347623"/>
                <a:gd name="connsiteY0" fmla="*/ 7 h 3930147"/>
                <a:gd name="connsiteX1" fmla="*/ 371500 w 2347623"/>
                <a:gd name="connsiteY1" fmla="*/ 169452 h 3930147"/>
                <a:gd name="connsiteX2" fmla="*/ 521162 w 2347623"/>
                <a:gd name="connsiteY2" fmla="*/ 692521 h 3930147"/>
                <a:gd name="connsiteX3" fmla="*/ 604694 w 2347623"/>
                <a:gd name="connsiteY3" fmla="*/ 876701 h 3930147"/>
                <a:gd name="connsiteX4" fmla="*/ 639499 w 2347623"/>
                <a:gd name="connsiteY4" fmla="*/ 1012994 h 3930147"/>
                <a:gd name="connsiteX5" fmla="*/ 799603 w 2347623"/>
                <a:gd name="connsiteY5" fmla="*/ 1491860 h 3930147"/>
                <a:gd name="connsiteX6" fmla="*/ 950515 w 2347623"/>
                <a:gd name="connsiteY6" fmla="*/ 1941200 h 3930147"/>
                <a:gd name="connsiteX7" fmla="*/ 976568 w 2347623"/>
                <a:gd name="connsiteY7" fmla="*/ 2018771 h 3930147"/>
                <a:gd name="connsiteX8" fmla="*/ 993682 w 2347623"/>
                <a:gd name="connsiteY8" fmla="*/ 1934132 h 3930147"/>
                <a:gd name="connsiteX9" fmla="*/ 1010870 w 2347623"/>
                <a:gd name="connsiteY9" fmla="*/ 1848683 h 3930147"/>
                <a:gd name="connsiteX10" fmla="*/ 1016124 w 2347623"/>
                <a:gd name="connsiteY10" fmla="*/ 1822391 h 3930147"/>
                <a:gd name="connsiteX11" fmla="*/ 1008856 w 2347623"/>
                <a:gd name="connsiteY11" fmla="*/ 1820407 h 3930147"/>
                <a:gd name="connsiteX12" fmla="*/ 1005270 w 2347623"/>
                <a:gd name="connsiteY12" fmla="*/ 1819428 h 3930147"/>
                <a:gd name="connsiteX13" fmla="*/ 1011642 w 2347623"/>
                <a:gd name="connsiteY13" fmla="*/ 1813761 h 3930147"/>
                <a:gd name="connsiteX14" fmla="*/ 1018985 w 2347623"/>
                <a:gd name="connsiteY14" fmla="*/ 1808068 h 3930147"/>
                <a:gd name="connsiteX15" fmla="*/ 1026633 w 2347623"/>
                <a:gd name="connsiteY15" fmla="*/ 1769793 h 3930147"/>
                <a:gd name="connsiteX16" fmla="*/ 1046230 w 2347623"/>
                <a:gd name="connsiteY16" fmla="*/ 1668979 h 3930147"/>
                <a:gd name="connsiteX17" fmla="*/ 1056652 w 2347623"/>
                <a:gd name="connsiteY17" fmla="*/ 1536402 h 3930147"/>
                <a:gd name="connsiteX18" fmla="*/ 1119187 w 2347623"/>
                <a:gd name="connsiteY18" fmla="*/ 1341220 h 3930147"/>
                <a:gd name="connsiteX19" fmla="*/ 1195620 w 2347623"/>
                <a:gd name="connsiteY19" fmla="*/ 821962 h 3930147"/>
                <a:gd name="connsiteX20" fmla="*/ 1167826 w 2347623"/>
                <a:gd name="connsiteY20" fmla="*/ 663606 h 3930147"/>
                <a:gd name="connsiteX21" fmla="*/ 1178249 w 2347623"/>
                <a:gd name="connsiteY21" fmla="*/ 663606 h 3930147"/>
                <a:gd name="connsiteX22" fmla="*/ 1279000 w 2347623"/>
                <a:gd name="connsiteY22" fmla="*/ 704116 h 3930147"/>
                <a:gd name="connsiteX23" fmla="*/ 1254681 w 2347623"/>
                <a:gd name="connsiteY23" fmla="*/ 936125 h 3930147"/>
                <a:gd name="connsiteX24" fmla="*/ 1153929 w 2347623"/>
                <a:gd name="connsiteY24" fmla="*/ 1466431 h 3930147"/>
                <a:gd name="connsiteX25" fmla="*/ 1084446 w 2347623"/>
                <a:gd name="connsiteY25" fmla="*/ 1709489 h 3930147"/>
                <a:gd name="connsiteX26" fmla="*/ 1077497 w 2347623"/>
                <a:gd name="connsiteY26" fmla="*/ 1749538 h 3930147"/>
                <a:gd name="connsiteX27" fmla="*/ 1074436 w 2347623"/>
                <a:gd name="connsiteY27" fmla="*/ 1767182 h 3930147"/>
                <a:gd name="connsiteX28" fmla="*/ 1082484 w 2347623"/>
                <a:gd name="connsiteY28" fmla="*/ 1761391 h 3930147"/>
                <a:gd name="connsiteX29" fmla="*/ 1596462 w 2347623"/>
                <a:gd name="connsiteY29" fmla="*/ 1487786 h 3930147"/>
                <a:gd name="connsiteX30" fmla="*/ 2347623 w 2347623"/>
                <a:gd name="connsiteY30" fmla="*/ 1764155 h 3930147"/>
                <a:gd name="connsiteX31" fmla="*/ 1916401 w 2347623"/>
                <a:gd name="connsiteY31" fmla="*/ 1970510 h 3930147"/>
                <a:gd name="connsiteX32" fmla="*/ 1234792 w 2347623"/>
                <a:gd name="connsiteY32" fmla="*/ 1882072 h 3930147"/>
                <a:gd name="connsiteX33" fmla="*/ 1102099 w 2347623"/>
                <a:gd name="connsiteY33" fmla="*/ 1845856 h 3930147"/>
                <a:gd name="connsiteX34" fmla="*/ 1062654 w 2347623"/>
                <a:gd name="connsiteY34" fmla="*/ 1835090 h 3930147"/>
                <a:gd name="connsiteX35" fmla="*/ 1060995 w 2347623"/>
                <a:gd name="connsiteY35" fmla="*/ 1844655 h 3930147"/>
                <a:gd name="connsiteX36" fmla="*/ 1028859 w 2347623"/>
                <a:gd name="connsiteY36" fmla="*/ 2029882 h 3930147"/>
                <a:gd name="connsiteX37" fmla="*/ 1014093 w 2347623"/>
                <a:gd name="connsiteY37" fmla="*/ 2121489 h 3930147"/>
                <a:gd name="connsiteX38" fmla="*/ 1013112 w 2347623"/>
                <a:gd name="connsiteY38" fmla="*/ 2127579 h 3930147"/>
                <a:gd name="connsiteX39" fmla="*/ 1028011 w 2347623"/>
                <a:gd name="connsiteY39" fmla="*/ 2171943 h 3930147"/>
                <a:gd name="connsiteX40" fmla="*/ 1060641 w 2347623"/>
                <a:gd name="connsiteY40" fmla="*/ 2269097 h 3930147"/>
                <a:gd name="connsiteX41" fmla="*/ 1071083 w 2347623"/>
                <a:gd name="connsiteY41" fmla="*/ 2401706 h 3930147"/>
                <a:gd name="connsiteX42" fmla="*/ 1231186 w 2347623"/>
                <a:gd name="connsiteY42" fmla="*/ 3289451 h 3930147"/>
                <a:gd name="connsiteX43" fmla="*/ 1130251 w 2347623"/>
                <a:gd name="connsiteY43" fmla="*/ 3160526 h 3930147"/>
                <a:gd name="connsiteX44" fmla="*/ 1078044 w 2347623"/>
                <a:gd name="connsiteY44" fmla="*/ 2873206 h 3930147"/>
                <a:gd name="connsiteX45" fmla="*/ 1067602 w 2347623"/>
                <a:gd name="connsiteY45" fmla="*/ 2718495 h 3930147"/>
                <a:gd name="connsiteX46" fmla="*/ 1015394 w 2347623"/>
                <a:gd name="connsiteY46" fmla="*/ 2361187 h 3930147"/>
                <a:gd name="connsiteX47" fmla="*/ 999569 w 2347623"/>
                <a:gd name="connsiteY47" fmla="*/ 2301847 h 3930147"/>
                <a:gd name="connsiteX48" fmla="*/ 990176 w 2347623"/>
                <a:gd name="connsiteY48" fmla="*/ 2269875 h 3930147"/>
                <a:gd name="connsiteX49" fmla="*/ 979026 w 2347623"/>
                <a:gd name="connsiteY49" fmla="*/ 2339055 h 3930147"/>
                <a:gd name="connsiteX50" fmla="*/ 910736 w 2347623"/>
                <a:gd name="connsiteY50" fmla="*/ 2762736 h 3930147"/>
                <a:gd name="connsiteX51" fmla="*/ 875994 w 2347623"/>
                <a:gd name="connsiteY51" fmla="*/ 3013159 h 3930147"/>
                <a:gd name="connsiteX52" fmla="*/ 889891 w 2347623"/>
                <a:gd name="connsiteY52" fmla="*/ 3359331 h 3930147"/>
                <a:gd name="connsiteX53" fmla="*/ 914210 w 2347623"/>
                <a:gd name="connsiteY53" fmla="*/ 3506638 h 3930147"/>
                <a:gd name="connsiteX54" fmla="*/ 910736 w 2347623"/>
                <a:gd name="connsiteY54" fmla="*/ 3786522 h 3930147"/>
                <a:gd name="connsiteX55" fmla="*/ 813459 w 2347623"/>
                <a:gd name="connsiteY55" fmla="*/ 3930147 h 3930147"/>
                <a:gd name="connsiteX56" fmla="*/ 813459 w 2347623"/>
                <a:gd name="connsiteY56" fmla="*/ 3064716 h 3930147"/>
                <a:gd name="connsiteX57" fmla="*/ 796088 w 2347623"/>
                <a:gd name="connsiteY57" fmla="*/ 2939505 h 3930147"/>
                <a:gd name="connsiteX58" fmla="*/ 948952 w 2347623"/>
                <a:gd name="connsiteY58" fmla="*/ 2155093 h 3930147"/>
                <a:gd name="connsiteX59" fmla="*/ 951733 w 2347623"/>
                <a:gd name="connsiteY59" fmla="*/ 2141405 h 3930147"/>
                <a:gd name="connsiteX60" fmla="*/ 942304 w 2347623"/>
                <a:gd name="connsiteY60" fmla="*/ 2110703 h 3930147"/>
                <a:gd name="connsiteX61" fmla="*/ 719551 w 2347623"/>
                <a:gd name="connsiteY61" fmla="*/ 1377669 h 3930147"/>
                <a:gd name="connsiteX62" fmla="*/ 715631 w 2347623"/>
                <a:gd name="connsiteY62" fmla="*/ 1365367 h 3930147"/>
                <a:gd name="connsiteX63" fmla="*/ 708536 w 2347623"/>
                <a:gd name="connsiteY63" fmla="*/ 1429023 h 3930147"/>
                <a:gd name="connsiteX64" fmla="*/ 357741 w 2347623"/>
                <a:gd name="connsiteY64" fmla="*/ 1808459 h 3930147"/>
                <a:gd name="connsiteX65" fmla="*/ 0 w 2347623"/>
                <a:gd name="connsiteY65" fmla="*/ 1852665 h 3930147"/>
                <a:gd name="connsiteX66" fmla="*/ 604340 w 2347623"/>
                <a:gd name="connsiteY66" fmla="*/ 1230095 h 3930147"/>
                <a:gd name="connsiteX67" fmla="*/ 670584 w 2347623"/>
                <a:gd name="connsiteY67" fmla="*/ 1223985 h 3930147"/>
                <a:gd name="connsiteX68" fmla="*/ 661198 w 2347623"/>
                <a:gd name="connsiteY68" fmla="*/ 1194525 h 3930147"/>
                <a:gd name="connsiteX69" fmla="*/ 618616 w 2347623"/>
                <a:gd name="connsiteY69" fmla="*/ 1060880 h 3930147"/>
                <a:gd name="connsiteX70" fmla="*/ 521162 w 2347623"/>
                <a:gd name="connsiteY70" fmla="*/ 821447 h 3930147"/>
                <a:gd name="connsiteX71" fmla="*/ 347136 w 2347623"/>
                <a:gd name="connsiteY71" fmla="*/ 298377 h 3930147"/>
                <a:gd name="connsiteX72" fmla="*/ 284487 w 2347623"/>
                <a:gd name="connsiteY72" fmla="*/ 66311 h 3930147"/>
                <a:gd name="connsiteX73" fmla="*/ 354097 w 2347623"/>
                <a:gd name="connsiteY73" fmla="*/ 3690 h 393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47623" h="3930147">
                  <a:moveTo>
                    <a:pt x="361058" y="7"/>
                  </a:moveTo>
                  <a:cubicBezTo>
                    <a:pt x="361058" y="7"/>
                    <a:pt x="333214" y="-3677"/>
                    <a:pt x="371500" y="169452"/>
                  </a:cubicBezTo>
                  <a:cubicBezTo>
                    <a:pt x="406305" y="346264"/>
                    <a:pt x="521162" y="692521"/>
                    <a:pt x="521162" y="692521"/>
                  </a:cubicBezTo>
                  <a:cubicBezTo>
                    <a:pt x="604694" y="876701"/>
                    <a:pt x="604694" y="876701"/>
                    <a:pt x="604694" y="876701"/>
                  </a:cubicBezTo>
                  <a:cubicBezTo>
                    <a:pt x="604694" y="876701"/>
                    <a:pt x="618616" y="957740"/>
                    <a:pt x="639499" y="1012994"/>
                  </a:cubicBezTo>
                  <a:cubicBezTo>
                    <a:pt x="656902" y="1068247"/>
                    <a:pt x="799603" y="1491860"/>
                    <a:pt x="799603" y="1491860"/>
                  </a:cubicBezTo>
                  <a:cubicBezTo>
                    <a:pt x="864862" y="1686170"/>
                    <a:pt x="913807" y="1831901"/>
                    <a:pt x="950515" y="1941200"/>
                  </a:cubicBezTo>
                  <a:lnTo>
                    <a:pt x="976568" y="2018771"/>
                  </a:lnTo>
                  <a:lnTo>
                    <a:pt x="993682" y="1934132"/>
                  </a:lnTo>
                  <a:cubicBezTo>
                    <a:pt x="999437" y="1905592"/>
                    <a:pt x="1005272" y="1876590"/>
                    <a:pt x="1010870" y="1848683"/>
                  </a:cubicBezTo>
                  <a:lnTo>
                    <a:pt x="1016124" y="1822391"/>
                  </a:lnTo>
                  <a:lnTo>
                    <a:pt x="1008856" y="1820407"/>
                  </a:lnTo>
                  <a:cubicBezTo>
                    <a:pt x="1005270" y="1819428"/>
                    <a:pt x="1005270" y="1819428"/>
                    <a:pt x="1005270" y="1819428"/>
                  </a:cubicBezTo>
                  <a:cubicBezTo>
                    <a:pt x="1005705" y="1818737"/>
                    <a:pt x="1007892" y="1816794"/>
                    <a:pt x="1011642" y="1813761"/>
                  </a:cubicBezTo>
                  <a:lnTo>
                    <a:pt x="1018985" y="1808068"/>
                  </a:lnTo>
                  <a:lnTo>
                    <a:pt x="1026633" y="1769793"/>
                  </a:lnTo>
                  <a:cubicBezTo>
                    <a:pt x="1036241" y="1721458"/>
                    <a:pt x="1043624" y="1683710"/>
                    <a:pt x="1046230" y="1668979"/>
                  </a:cubicBezTo>
                  <a:cubicBezTo>
                    <a:pt x="1056652" y="1613739"/>
                    <a:pt x="1056652" y="1536402"/>
                    <a:pt x="1056652" y="1536402"/>
                  </a:cubicBezTo>
                  <a:cubicBezTo>
                    <a:pt x="1056652" y="1536402"/>
                    <a:pt x="1056652" y="1536402"/>
                    <a:pt x="1119187" y="1341220"/>
                  </a:cubicBezTo>
                  <a:cubicBezTo>
                    <a:pt x="1119187" y="1341220"/>
                    <a:pt x="1188671" y="995048"/>
                    <a:pt x="1195620" y="821962"/>
                  </a:cubicBezTo>
                  <a:cubicBezTo>
                    <a:pt x="1199094" y="652558"/>
                    <a:pt x="1167826" y="663606"/>
                    <a:pt x="1167826" y="663606"/>
                  </a:cubicBezTo>
                  <a:lnTo>
                    <a:pt x="1178249" y="663606"/>
                  </a:lnTo>
                  <a:cubicBezTo>
                    <a:pt x="1178249" y="663606"/>
                    <a:pt x="1178249" y="663606"/>
                    <a:pt x="1279000" y="704116"/>
                  </a:cubicBezTo>
                  <a:cubicBezTo>
                    <a:pt x="1279000" y="704116"/>
                    <a:pt x="1261629" y="877202"/>
                    <a:pt x="1254681" y="936125"/>
                  </a:cubicBezTo>
                  <a:cubicBezTo>
                    <a:pt x="1247732" y="998730"/>
                    <a:pt x="1160878" y="1425922"/>
                    <a:pt x="1153929" y="1466431"/>
                  </a:cubicBezTo>
                  <a:cubicBezTo>
                    <a:pt x="1143507" y="1503258"/>
                    <a:pt x="1084446" y="1709489"/>
                    <a:pt x="1084446" y="1709489"/>
                  </a:cubicBezTo>
                  <a:cubicBezTo>
                    <a:pt x="1084446" y="1709489"/>
                    <a:pt x="1084446" y="1709489"/>
                    <a:pt x="1077497" y="1749538"/>
                  </a:cubicBezTo>
                  <a:lnTo>
                    <a:pt x="1074436" y="1767182"/>
                  </a:lnTo>
                  <a:lnTo>
                    <a:pt x="1082484" y="1761391"/>
                  </a:lnTo>
                  <a:cubicBezTo>
                    <a:pt x="1219577" y="1663971"/>
                    <a:pt x="1499958" y="1479495"/>
                    <a:pt x="1596462" y="1487786"/>
                  </a:cubicBezTo>
                  <a:cubicBezTo>
                    <a:pt x="1739043" y="1498841"/>
                    <a:pt x="2006819" y="1454622"/>
                    <a:pt x="2347623" y="1764155"/>
                  </a:cubicBezTo>
                  <a:cubicBezTo>
                    <a:pt x="2347623" y="1764155"/>
                    <a:pt x="2031162" y="1955770"/>
                    <a:pt x="1916401" y="1970510"/>
                  </a:cubicBezTo>
                  <a:cubicBezTo>
                    <a:pt x="1805118" y="1988934"/>
                    <a:pt x="1460835" y="1944715"/>
                    <a:pt x="1234792" y="1882072"/>
                  </a:cubicBezTo>
                  <a:cubicBezTo>
                    <a:pt x="1177411" y="1866411"/>
                    <a:pt x="1134376" y="1854665"/>
                    <a:pt x="1102099" y="1845856"/>
                  </a:cubicBezTo>
                  <a:lnTo>
                    <a:pt x="1062654" y="1835090"/>
                  </a:lnTo>
                  <a:lnTo>
                    <a:pt x="1060995" y="1844655"/>
                  </a:lnTo>
                  <a:cubicBezTo>
                    <a:pt x="1053178" y="1889710"/>
                    <a:pt x="1042755" y="1949784"/>
                    <a:pt x="1028859" y="2029882"/>
                  </a:cubicBezTo>
                  <a:cubicBezTo>
                    <a:pt x="1028859" y="2029882"/>
                    <a:pt x="1028859" y="2029882"/>
                    <a:pt x="1014093" y="2121489"/>
                  </a:cubicBezTo>
                  <a:lnTo>
                    <a:pt x="1013112" y="2127579"/>
                  </a:lnTo>
                  <a:lnTo>
                    <a:pt x="1028011" y="2171943"/>
                  </a:lnTo>
                  <a:cubicBezTo>
                    <a:pt x="1060641" y="2269097"/>
                    <a:pt x="1060641" y="2269097"/>
                    <a:pt x="1060641" y="2269097"/>
                  </a:cubicBezTo>
                  <a:cubicBezTo>
                    <a:pt x="1060641" y="2269097"/>
                    <a:pt x="1064122" y="2372238"/>
                    <a:pt x="1071083" y="2401706"/>
                  </a:cubicBezTo>
                  <a:cubicBezTo>
                    <a:pt x="1078044" y="2427491"/>
                    <a:pt x="1231186" y="3289451"/>
                    <a:pt x="1231186" y="3289451"/>
                  </a:cubicBezTo>
                  <a:cubicBezTo>
                    <a:pt x="1231186" y="3289451"/>
                    <a:pt x="1137212" y="3178943"/>
                    <a:pt x="1130251" y="3160526"/>
                  </a:cubicBezTo>
                  <a:cubicBezTo>
                    <a:pt x="1126771" y="3145791"/>
                    <a:pt x="1081524" y="2895307"/>
                    <a:pt x="1078044" y="2873206"/>
                  </a:cubicBezTo>
                  <a:cubicBezTo>
                    <a:pt x="1078044" y="2851104"/>
                    <a:pt x="1071083" y="2725862"/>
                    <a:pt x="1067602" y="2718495"/>
                  </a:cubicBezTo>
                  <a:cubicBezTo>
                    <a:pt x="1067602" y="2707444"/>
                    <a:pt x="1022355" y="2409074"/>
                    <a:pt x="1015394" y="2361187"/>
                  </a:cubicBezTo>
                  <a:cubicBezTo>
                    <a:pt x="1012784" y="2349216"/>
                    <a:pt x="1006911" y="2327574"/>
                    <a:pt x="999569" y="2301847"/>
                  </a:cubicBezTo>
                  <a:lnTo>
                    <a:pt x="990176" y="2269875"/>
                  </a:lnTo>
                  <a:lnTo>
                    <a:pt x="979026" y="2339055"/>
                  </a:lnTo>
                  <a:cubicBezTo>
                    <a:pt x="962415" y="2442113"/>
                    <a:pt x="940267" y="2579523"/>
                    <a:pt x="910736" y="2762736"/>
                  </a:cubicBezTo>
                  <a:cubicBezTo>
                    <a:pt x="910736" y="2762736"/>
                    <a:pt x="875994" y="2965284"/>
                    <a:pt x="875994" y="3013159"/>
                  </a:cubicBezTo>
                  <a:cubicBezTo>
                    <a:pt x="875994" y="3061034"/>
                    <a:pt x="889891" y="3351966"/>
                    <a:pt x="889891" y="3359331"/>
                  </a:cubicBezTo>
                  <a:cubicBezTo>
                    <a:pt x="889891" y="3366696"/>
                    <a:pt x="910736" y="3484542"/>
                    <a:pt x="914210" y="3506638"/>
                  </a:cubicBezTo>
                  <a:cubicBezTo>
                    <a:pt x="917685" y="3528735"/>
                    <a:pt x="914210" y="3771792"/>
                    <a:pt x="910736" y="3786522"/>
                  </a:cubicBezTo>
                  <a:cubicBezTo>
                    <a:pt x="910736" y="3801253"/>
                    <a:pt x="813459" y="3930147"/>
                    <a:pt x="813459" y="3930147"/>
                  </a:cubicBezTo>
                  <a:cubicBezTo>
                    <a:pt x="813459" y="3930147"/>
                    <a:pt x="809985" y="3090495"/>
                    <a:pt x="813459" y="3064716"/>
                  </a:cubicBezTo>
                  <a:cubicBezTo>
                    <a:pt x="816933" y="3035255"/>
                    <a:pt x="796088" y="2939505"/>
                    <a:pt x="796088" y="2939505"/>
                  </a:cubicBezTo>
                  <a:cubicBezTo>
                    <a:pt x="796088" y="2939505"/>
                    <a:pt x="796088" y="2939505"/>
                    <a:pt x="948952" y="2155093"/>
                  </a:cubicBezTo>
                  <a:lnTo>
                    <a:pt x="951733" y="2141405"/>
                  </a:lnTo>
                  <a:lnTo>
                    <a:pt x="942304" y="2110703"/>
                  </a:lnTo>
                  <a:cubicBezTo>
                    <a:pt x="719551" y="1377669"/>
                    <a:pt x="719551" y="1377669"/>
                    <a:pt x="719551" y="1377669"/>
                  </a:cubicBezTo>
                  <a:lnTo>
                    <a:pt x="715631" y="1365367"/>
                  </a:lnTo>
                  <a:lnTo>
                    <a:pt x="708536" y="1429023"/>
                  </a:lnTo>
                  <a:cubicBezTo>
                    <a:pt x="680751" y="1521119"/>
                    <a:pt x="482777" y="1764253"/>
                    <a:pt x="357741" y="1808459"/>
                  </a:cubicBezTo>
                  <a:cubicBezTo>
                    <a:pt x="232706" y="1852665"/>
                    <a:pt x="0" y="1852665"/>
                    <a:pt x="0" y="1852665"/>
                  </a:cubicBezTo>
                  <a:cubicBezTo>
                    <a:pt x="0" y="1852665"/>
                    <a:pt x="288277" y="1252198"/>
                    <a:pt x="604340" y="1230095"/>
                  </a:cubicBezTo>
                  <a:lnTo>
                    <a:pt x="670584" y="1223985"/>
                  </a:lnTo>
                  <a:lnTo>
                    <a:pt x="661198" y="1194525"/>
                  </a:lnTo>
                  <a:cubicBezTo>
                    <a:pt x="618616" y="1060880"/>
                    <a:pt x="618616" y="1060880"/>
                    <a:pt x="618616" y="1060880"/>
                  </a:cubicBezTo>
                  <a:cubicBezTo>
                    <a:pt x="618616" y="1060880"/>
                    <a:pt x="535084" y="858283"/>
                    <a:pt x="521162" y="821447"/>
                  </a:cubicBezTo>
                  <a:cubicBezTo>
                    <a:pt x="507240" y="784611"/>
                    <a:pt x="364539" y="360998"/>
                    <a:pt x="347136" y="298377"/>
                  </a:cubicBezTo>
                  <a:cubicBezTo>
                    <a:pt x="333214" y="239440"/>
                    <a:pt x="284487" y="66311"/>
                    <a:pt x="284487" y="66311"/>
                  </a:cubicBezTo>
                  <a:cubicBezTo>
                    <a:pt x="354097" y="3690"/>
                    <a:pt x="354097" y="3690"/>
                    <a:pt x="354097" y="36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grpSp>
          <p:nvGrpSpPr>
            <p:cNvPr id="774" name="组合 773">
              <a:extLst>
                <a:ext uri="{FF2B5EF4-FFF2-40B4-BE49-F238E27FC236}">
                  <a16:creationId xmlns:a16="http://schemas.microsoft.com/office/drawing/2014/main" xmlns="" id="{BF4EA041-AFC4-0185-A2AD-F89F62ED0A49}"/>
                </a:ext>
              </a:extLst>
            </p:cNvPr>
            <p:cNvGrpSpPr/>
            <p:nvPr/>
          </p:nvGrpSpPr>
          <p:grpSpPr>
            <a:xfrm>
              <a:off x="-717662" y="1432809"/>
              <a:ext cx="3523793" cy="2777463"/>
              <a:chOff x="-799860" y="1488569"/>
              <a:chExt cx="3523793" cy="2777463"/>
            </a:xfrm>
          </p:grpSpPr>
          <p:pic>
            <p:nvPicPr>
              <p:cNvPr id="572" name="装饰1">
                <a:extLst>
                  <a:ext uri="{FF2B5EF4-FFF2-40B4-BE49-F238E27FC236}">
                    <a16:creationId xmlns:a16="http://schemas.microsoft.com/office/drawing/2014/main" xmlns="" id="{67168E5E-40D5-5338-51C6-C1849D9829B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3782" y="3052823"/>
                <a:ext cx="1755800" cy="1213209"/>
              </a:xfrm>
              <a:prstGeom prst="rect">
                <a:avLst/>
              </a:prstGeom>
            </p:spPr>
          </p:pic>
          <p:pic>
            <p:nvPicPr>
              <p:cNvPr id="773" name="装饰2">
                <a:extLst>
                  <a:ext uri="{FF2B5EF4-FFF2-40B4-BE49-F238E27FC236}">
                    <a16:creationId xmlns:a16="http://schemas.microsoft.com/office/drawing/2014/main" xmlns="" id="{AB30A678-2BFF-3AAB-B5DB-361824B69CC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9860" y="1488569"/>
                <a:ext cx="3523793" cy="2353260"/>
              </a:xfrm>
              <a:prstGeom prst="rect">
                <a:avLst/>
              </a:prstGeom>
            </p:spPr>
          </p:pic>
        </p:grpSp>
      </p:grpSp>
      <p:sp>
        <p:nvSpPr>
          <p:cNvPr id="53" name="Text2">
            <a:extLst>
              <a:ext uri="{FF2B5EF4-FFF2-40B4-BE49-F238E27FC236}">
                <a16:creationId xmlns:a16="http://schemas.microsoft.com/office/drawing/2014/main" xmlns="" id="{0A449F61-716A-F62B-88C9-FED09BDB3970}"/>
              </a:ext>
            </a:extLst>
          </p:cNvPr>
          <p:cNvSpPr txBox="1"/>
          <p:nvPr/>
        </p:nvSpPr>
        <p:spPr>
          <a:xfrm>
            <a:off x="2527606" y="3273517"/>
            <a:ext cx="1595488" cy="1077764"/>
          </a:xfrm>
          <a:prstGeom prst="rect">
            <a:avLst/>
          </a:prstGeom>
          <a:noFill/>
        </p:spPr>
        <p:txBody>
          <a:bodyPr wrap="square" rtlCol="0" anchor="ctr">
            <a:normAutofit fontScale="7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20000"/>
              </a:lnSpc>
              <a:spcBef>
                <a:spcPct val="0"/>
              </a:spcBef>
            </a:pPr>
            <a:r>
              <a:rPr lang="en-US" altLang="zh-CN" sz="8800" b="1">
                <a:solidFill>
                  <a:schemeClr val="accent1"/>
                </a:solidFill>
                <a:latin typeface="微软雅黑" panose="020B0503020204020204" charset="-122"/>
                <a:ea typeface="微软雅黑" panose="020B0503020204020204" charset="-122"/>
              </a:rPr>
              <a:t>02</a:t>
            </a:r>
          </a:p>
        </p:txBody>
      </p:sp>
      <p:sp>
        <p:nvSpPr>
          <p:cNvPr id="54" name="Text3">
            <a:extLst>
              <a:ext uri="{FF2B5EF4-FFF2-40B4-BE49-F238E27FC236}">
                <a16:creationId xmlns:a16="http://schemas.microsoft.com/office/drawing/2014/main" xmlns="" id="{0A449F61-716A-F62B-88C9-FED09BDB3970}"/>
              </a:ext>
            </a:extLst>
          </p:cNvPr>
          <p:cNvSpPr txBox="1"/>
          <p:nvPr/>
        </p:nvSpPr>
        <p:spPr>
          <a:xfrm>
            <a:off x="2503288" y="967000"/>
            <a:ext cx="6325386" cy="1512818"/>
          </a:xfrm>
          <a:prstGeom prst="rect">
            <a:avLst/>
          </a:prstGeom>
          <a:noFill/>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8000" b="1">
                <a:ln w="10160">
                  <a:solidFill>
                    <a:schemeClr val="accent2"/>
                  </a:solidFill>
                  <a:prstDash val="solid"/>
                </a:ln>
                <a:solidFill>
                  <a:srgbClr val="FFFFFF"/>
                </a:solidFill>
                <a:effectLst>
                  <a:outerShdw blurRad="38100" dist="22860" dir="5400000" algn="tl" rotWithShape="0">
                    <a:srgbClr val="000000">
                      <a:alpha val="30000"/>
                    </a:srgbClr>
                  </a:outerShdw>
                </a:effectLst>
                <a:latin typeface="+mj-ea"/>
                <a:ea typeface="+mj-ea"/>
              </a:rPr>
              <a:t>PATE TWO</a:t>
            </a:r>
          </a:p>
        </p:txBody>
      </p:sp>
      <p:sp>
        <p:nvSpPr>
          <p:cNvPr id="51" name="Text4"/>
          <p:cNvSpPr txBox="1"/>
          <p:nvPr/>
        </p:nvSpPr>
        <p:spPr>
          <a:xfrm>
            <a:off x="4112069" y="3424934"/>
            <a:ext cx="7243114" cy="832549"/>
          </a:xfrm>
          <a:prstGeom prst="rect">
            <a:avLst/>
          </a:prstGeom>
          <a:noFill/>
        </p:spPr>
        <p:txBody>
          <a:bodyPr wrap="square" lIns="71755" tIns="36195" rIns="71755" bIns="36195" rtlCol="0" anchor="ctr" anchorCtr="0">
            <a:normAutofit fontScale="900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fontAlgn="auto">
              <a:lnSpc>
                <a:spcPct val="100000"/>
              </a:lnSpc>
            </a:pPr>
            <a:r>
              <a:rPr lang="en-US" sz="6000" b="1" dirty="0" err="1">
                <a:solidFill>
                  <a:schemeClr val="accent1"/>
                </a:solidFill>
                <a:latin typeface="微软雅黑" panose="020B0503020204020204" charset="-122"/>
                <a:ea typeface="微软雅黑" panose="020B0503020204020204" charset="-122"/>
              </a:rPr>
              <a:t>实验室</a:t>
            </a:r>
            <a:r>
              <a:rPr lang="zh-CN" altLang="en-US" sz="6000" b="1" dirty="0">
                <a:solidFill>
                  <a:schemeClr val="accent1"/>
                </a:solidFill>
                <a:latin typeface="微软雅黑" panose="020B0503020204020204" charset="-122"/>
                <a:ea typeface="微软雅黑" panose="020B0503020204020204" charset="-122"/>
              </a:rPr>
              <a:t>消防安全管理</a:t>
            </a:r>
            <a:endParaRPr lang="en-US" sz="6000" b="1" dirty="0">
              <a:solidFill>
                <a:schemeClr val="accent1"/>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173367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椭圆 4">
            <a:extLst>
              <a:ext uri="{FF2B5EF4-FFF2-40B4-BE49-F238E27FC236}">
                <a16:creationId xmlns:a16="http://schemas.microsoft.com/office/drawing/2014/main" xmlns="" id="{995A54C6-5D9D-41FC-8845-D5329F850F3B}"/>
              </a:ext>
            </a:extLst>
          </p:cNvPr>
          <p:cNvSpPr/>
          <p:nvPr/>
        </p:nvSpPr>
        <p:spPr>
          <a:xfrm>
            <a:off x="11106500" y="5746242"/>
            <a:ext cx="1374541" cy="1374541"/>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5">
            <a:extLst>
              <a:ext uri="{FF2B5EF4-FFF2-40B4-BE49-F238E27FC236}">
                <a16:creationId xmlns:a16="http://schemas.microsoft.com/office/drawing/2014/main" xmlns="" id="{BC14F331-3603-6A87-6B1B-8D5CA14C9189}"/>
              </a:ext>
            </a:extLst>
          </p:cNvPr>
          <p:cNvSpPr/>
          <p:nvPr/>
        </p:nvSpPr>
        <p:spPr>
          <a:xfrm>
            <a:off x="11362609" y="5205220"/>
            <a:ext cx="317181" cy="317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6">
            <a:extLst>
              <a:ext uri="{FF2B5EF4-FFF2-40B4-BE49-F238E27FC236}">
                <a16:creationId xmlns:a16="http://schemas.microsoft.com/office/drawing/2014/main" xmlns="" id="{D434E122-0C94-335F-0EF9-552DACD92982}"/>
              </a:ext>
            </a:extLst>
          </p:cNvPr>
          <p:cNvSpPr/>
          <p:nvPr/>
        </p:nvSpPr>
        <p:spPr>
          <a:xfrm>
            <a:off x="10846315" y="5042868"/>
            <a:ext cx="180975" cy="180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7">
            <a:extLst>
              <a:ext uri="{FF2B5EF4-FFF2-40B4-BE49-F238E27FC236}">
                <a16:creationId xmlns:a16="http://schemas.microsoft.com/office/drawing/2014/main" xmlns="" id="{A6DD7720-4897-C957-048B-0A0C639B4092}"/>
              </a:ext>
            </a:extLst>
          </p:cNvPr>
          <p:cNvSpPr/>
          <p:nvPr/>
        </p:nvSpPr>
        <p:spPr>
          <a:xfrm flipH="1">
            <a:off x="-452387" y="5746242"/>
            <a:ext cx="1683516" cy="168351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Shape 51">
            <a:extLst>
              <a:ext uri="{FF2B5EF4-FFF2-40B4-BE49-F238E27FC236}">
                <a16:creationId xmlns:a16="http://schemas.microsoft.com/office/drawing/2014/main" xmlns="" id="{24E39A2E-2A10-B5F1-0C7B-E2C54F9A8AE3}"/>
              </a:ext>
            </a:extLst>
          </p:cNvPr>
          <p:cNvSpPr/>
          <p:nvPr>
            <p:custDataLst>
              <p:tags r:id="rId1"/>
            </p:custDataLst>
          </p:nvPr>
        </p:nvSpPr>
        <p:spPr>
          <a:xfrm flipH="1">
            <a:off x="10533210" y="410900"/>
            <a:ext cx="1146580" cy="199405"/>
          </a:xfrm>
          <a:custGeom>
            <a:avLst/>
            <a:gdLst>
              <a:gd name="connsiteX0" fmla="*/ 14288 w 2190750"/>
              <a:gd name="connsiteY0" fmla="*/ 14288 h 381000"/>
              <a:gd name="connsiteX1" fmla="*/ 447675 w 2190750"/>
              <a:gd name="connsiteY1" fmla="*/ 372428 h 381000"/>
              <a:gd name="connsiteX2" fmla="*/ 881063 w 2190750"/>
              <a:gd name="connsiteY2" fmla="*/ 14288 h 381000"/>
              <a:gd name="connsiteX3" fmla="*/ 1314450 w 2190750"/>
              <a:gd name="connsiteY3" fmla="*/ 372428 h 381000"/>
              <a:gd name="connsiteX4" fmla="*/ 1747838 w 2190750"/>
              <a:gd name="connsiteY4" fmla="*/ 14288 h 381000"/>
              <a:gd name="connsiteX5" fmla="*/ 2181225 w 2190750"/>
              <a:gd name="connsiteY5" fmla="*/ 37242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381000">
                <a:moveTo>
                  <a:pt x="14288" y="14288"/>
                </a:moveTo>
                <a:lnTo>
                  <a:pt x="447675" y="372428"/>
                </a:lnTo>
                <a:lnTo>
                  <a:pt x="881063" y="14288"/>
                </a:lnTo>
                <a:lnTo>
                  <a:pt x="1314450" y="372428"/>
                </a:lnTo>
                <a:lnTo>
                  <a:pt x="1747838" y="14288"/>
                </a:lnTo>
                <a:lnTo>
                  <a:pt x="2181225" y="372428"/>
                </a:lnTo>
              </a:path>
            </a:pathLst>
          </a:custGeom>
          <a:noFill/>
          <a:ln w="63500" cap="flat">
            <a:solidFill>
              <a:schemeClr val="accent1"/>
            </a:solidFill>
            <a:prstDash val="solid"/>
            <a:miter/>
          </a:ln>
        </p:spPr>
        <p:txBody>
          <a:bodyPr rtlCol="0" anchor="ctr"/>
          <a:lstStyle/>
          <a:p>
            <a:endParaRPr lang="en-ID">
              <a:solidFill>
                <a:schemeClr val="dk1"/>
              </a:solidFill>
              <a:latin typeface="微软雅黑" panose="020B0503020204020204" pitchFamily="34" charset="-122"/>
              <a:ea typeface="微软雅黑" panose="020B0503020204020204" pitchFamily="34" charset="-122"/>
            </a:endParaRPr>
          </a:p>
        </p:txBody>
      </p:sp>
      <p:sp>
        <p:nvSpPr>
          <p:cNvPr id="39" name="矩形 9">
            <a:extLst>
              <a:ext uri="{FF2B5EF4-FFF2-40B4-BE49-F238E27FC236}">
                <a16:creationId xmlns:a16="http://schemas.microsoft.com/office/drawing/2014/main" xmlns="" id="{6761721E-5310-5F84-3FAF-BD81A2FC87A8}"/>
              </a:ext>
            </a:extLst>
          </p:cNvPr>
          <p:cNvSpPr/>
          <p:nvPr/>
        </p:nvSpPr>
        <p:spPr>
          <a:xfrm>
            <a:off x="389371" y="365181"/>
            <a:ext cx="8255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83866" y="2564904"/>
            <a:ext cx="9532614" cy="31813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ln>
                <a:solidFill>
                  <a:schemeClr val="accent1"/>
                </a:solidFill>
              </a:ln>
              <a:noFill/>
            </a:endParaRPr>
          </a:p>
        </p:txBody>
      </p:sp>
      <p:sp>
        <p:nvSpPr>
          <p:cNvPr id="36" name="Shape3">
            <a:extLst>
              <a:ext uri="{FF2B5EF4-FFF2-40B4-BE49-F238E27FC236}">
                <a16:creationId xmlns:a16="http://schemas.microsoft.com/office/drawing/2014/main" xmlns="" id="{17F16D47-BA8A-61A4-E3C8-BD90BE126BB2}"/>
              </a:ext>
            </a:extLst>
          </p:cNvPr>
          <p:cNvSpPr/>
          <p:nvPr/>
        </p:nvSpPr>
        <p:spPr>
          <a:xfrm>
            <a:off x="872204" y="1430374"/>
            <a:ext cx="3368696" cy="1496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4" name="矩形 13"/>
          <p:cNvSpPr/>
          <p:nvPr/>
        </p:nvSpPr>
        <p:spPr>
          <a:xfrm>
            <a:off x="869689" y="1430374"/>
            <a:ext cx="3371211" cy="1496744"/>
          </a:xfrm>
          <a:prstGeom prst="rect">
            <a:avLst/>
          </a:prstGeom>
          <a:gradFill flip="none" rotWithShape="1">
            <a:gsLst>
              <a:gs pos="100000">
                <a:schemeClr val="accent1">
                  <a:alpha val="62000"/>
                </a:schemeClr>
              </a:gs>
              <a:gs pos="23000">
                <a:schemeClr val="accent1"/>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p>
        </p:txBody>
      </p:sp>
      <p:sp>
        <p:nvSpPr>
          <p:cNvPr id="19" name="Text1">
            <a:extLst>
              <a:ext uri="{FF2B5EF4-FFF2-40B4-BE49-F238E27FC236}">
                <a16:creationId xmlns:a16="http://schemas.microsoft.com/office/drawing/2014/main" xmlns="" id="{D63DF9C3-34FF-881D-64C3-75CB328DAACF}"/>
              </a:ext>
            </a:extLst>
          </p:cNvPr>
          <p:cNvSpPr txBox="1"/>
          <p:nvPr>
            <p:custDataLst>
              <p:tags r:id="rId2"/>
            </p:custDataLst>
          </p:nvPr>
        </p:nvSpPr>
        <p:spPr>
          <a:xfrm>
            <a:off x="1164710" y="3081221"/>
            <a:ext cx="8935190" cy="2580027"/>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spcBef>
                <a:spcPts val="300"/>
              </a:spcBef>
              <a:spcAft>
                <a:spcPts val="300"/>
              </a:spcAft>
              <a:buFont typeface="Arial" pitchFamily="34" charset="0"/>
              <a:buChar char="•"/>
            </a:pPr>
            <a:r>
              <a:rPr lang="en-US" altLang="zh-CN" sz="1400" dirty="0">
                <a:solidFill>
                  <a:schemeClr val="accent1"/>
                </a:solidFill>
                <a:latin typeface="微软雅黑" panose="020B0503020204020204" charset="-122"/>
                <a:ea typeface="微软雅黑" panose="020B0503020204020204" charset="-122"/>
              </a:rPr>
              <a:t>1.</a:t>
            </a:r>
            <a:r>
              <a:rPr lang="zh-CN" altLang="en-US" sz="1400" dirty="0">
                <a:solidFill>
                  <a:schemeClr val="accent1"/>
                </a:solidFill>
                <a:latin typeface="微软雅黑" panose="020B0503020204020204" charset="-122"/>
                <a:ea typeface="微软雅黑" panose="020B0503020204020204" charset="-122"/>
              </a:rPr>
              <a:t>连线</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仪器连线必须使用带有接地的三根线的</a:t>
            </a:r>
            <a:r>
              <a:rPr lang="zh-CN" altLang="en-US" sz="1400" dirty="0">
                <a:solidFill>
                  <a:srgbClr val="FF0000"/>
                </a:solidFill>
                <a:latin typeface="微软雅黑" panose="020B0503020204020204" charset="-122"/>
                <a:ea typeface="微软雅黑" panose="020B0503020204020204" charset="-122"/>
              </a:rPr>
              <a:t>护套线</a:t>
            </a:r>
            <a:r>
              <a:rPr lang="zh-CN" altLang="en-US" sz="1400" dirty="0">
                <a:solidFill>
                  <a:schemeClr val="accent1"/>
                </a:solidFill>
                <a:latin typeface="微软雅黑" panose="020B0503020204020204" charset="-122"/>
                <a:ea typeface="微软雅黑" panose="020B0503020204020204" charset="-122"/>
              </a:rPr>
              <a:t>，不可使用普通的</a:t>
            </a:r>
            <a:r>
              <a:rPr lang="zh-CN" altLang="en-US" sz="1400" dirty="0">
                <a:solidFill>
                  <a:srgbClr val="FF0000"/>
                </a:solidFill>
                <a:latin typeface="微软雅黑" panose="020B0503020204020204" charset="-122"/>
                <a:ea typeface="微软雅黑" panose="020B0503020204020204" charset="-122"/>
              </a:rPr>
              <a:t>塑料绞线</a:t>
            </a:r>
            <a:r>
              <a:rPr lang="zh-CN" altLang="en-US" sz="1400" dirty="0">
                <a:solidFill>
                  <a:schemeClr val="accent1"/>
                </a:solidFill>
                <a:latin typeface="微软雅黑" panose="020B0503020204020204" charset="-122"/>
                <a:ea typeface="微软雅黑" panose="020B0503020204020204" charset="-122"/>
              </a:rPr>
              <a:t>。严禁私拉乱扯。</a:t>
            </a:r>
            <a:endParaRPr lang="en-US" altLang="zh-CN" sz="1400" dirty="0">
              <a:solidFill>
                <a:schemeClr val="accent1"/>
              </a:solidFill>
              <a:latin typeface="微软雅黑" panose="020B0503020204020204" charset="-122"/>
              <a:ea typeface="微软雅黑" panose="020B0503020204020204" charset="-122"/>
            </a:endParaRPr>
          </a:p>
          <a:p>
            <a:pPr marL="285750" indent="-285750">
              <a:lnSpc>
                <a:spcPct val="150000"/>
              </a:lnSpc>
              <a:spcBef>
                <a:spcPts val="300"/>
              </a:spcBef>
              <a:spcAft>
                <a:spcPts val="300"/>
              </a:spcAft>
              <a:buFont typeface="Arial" pitchFamily="34" charset="0"/>
              <a:buChar char="•"/>
            </a:pPr>
            <a:r>
              <a:rPr lang="en-US" altLang="zh-CN" sz="1400" dirty="0">
                <a:solidFill>
                  <a:schemeClr val="accent1"/>
                </a:solidFill>
                <a:latin typeface="微软雅黑" panose="020B0503020204020204" charset="-122"/>
                <a:ea typeface="微软雅黑" panose="020B0503020204020204" charset="-122"/>
              </a:rPr>
              <a:t>2.</a:t>
            </a:r>
            <a:r>
              <a:rPr lang="zh-CN" altLang="en-US" sz="1400" dirty="0">
                <a:solidFill>
                  <a:schemeClr val="accent1"/>
                </a:solidFill>
                <a:latin typeface="微软雅黑" panose="020B0503020204020204" charset="-122"/>
                <a:ea typeface="微软雅黑" panose="020B0503020204020204" charset="-122"/>
              </a:rPr>
              <a:t>接地</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仪器应有良好的</a:t>
            </a:r>
            <a:r>
              <a:rPr lang="zh-CN" altLang="en-US" sz="1400" dirty="0">
                <a:solidFill>
                  <a:srgbClr val="FF0000"/>
                </a:solidFill>
                <a:latin typeface="微软雅黑" panose="020B0503020204020204" charset="-122"/>
                <a:ea typeface="微软雅黑" panose="020B0503020204020204" charset="-122"/>
              </a:rPr>
              <a:t>接地</a:t>
            </a:r>
            <a:r>
              <a:rPr lang="zh-CN" altLang="en-US" sz="1400" dirty="0">
                <a:solidFill>
                  <a:schemeClr val="accent1"/>
                </a:solidFill>
                <a:latin typeface="微软雅黑" panose="020B0503020204020204" charset="-122"/>
                <a:ea typeface="微软雅黑" panose="020B0503020204020204" charset="-122"/>
              </a:rPr>
              <a:t>，提高仪器的稳定性及安全系数。</a:t>
            </a:r>
            <a:endParaRPr lang="en-US" altLang="zh-CN" sz="1400" dirty="0">
              <a:solidFill>
                <a:schemeClr val="accent1"/>
              </a:solidFill>
              <a:latin typeface="微软雅黑" panose="020B0503020204020204" charset="-122"/>
              <a:ea typeface="微软雅黑" panose="020B0503020204020204" charset="-122"/>
            </a:endParaRPr>
          </a:p>
          <a:p>
            <a:pPr marL="285750" indent="-285750">
              <a:lnSpc>
                <a:spcPct val="150000"/>
              </a:lnSpc>
              <a:spcBef>
                <a:spcPts val="300"/>
              </a:spcBef>
              <a:spcAft>
                <a:spcPts val="300"/>
              </a:spcAft>
              <a:buFont typeface="Arial" pitchFamily="34" charset="0"/>
              <a:buChar char="•"/>
            </a:pPr>
            <a:r>
              <a:rPr lang="en-US" altLang="zh-CN" sz="1400" dirty="0">
                <a:solidFill>
                  <a:schemeClr val="accent1"/>
                </a:solidFill>
                <a:latin typeface="微软雅黑" panose="020B0503020204020204" charset="-122"/>
                <a:ea typeface="微软雅黑" panose="020B0503020204020204" charset="-122"/>
              </a:rPr>
              <a:t>3.</a:t>
            </a:r>
            <a:r>
              <a:rPr lang="zh-CN" altLang="en-US" sz="1400" dirty="0">
                <a:solidFill>
                  <a:schemeClr val="accent1"/>
                </a:solidFill>
                <a:latin typeface="微软雅黑" panose="020B0503020204020204" charset="-122"/>
                <a:ea typeface="微软雅黑" panose="020B0503020204020204" charset="-122"/>
              </a:rPr>
              <a:t>维修</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维修仪器时必须</a:t>
            </a:r>
            <a:r>
              <a:rPr lang="zh-CN" altLang="en-US" sz="1400" dirty="0">
                <a:solidFill>
                  <a:srgbClr val="FF0000"/>
                </a:solidFill>
                <a:latin typeface="微软雅黑" panose="020B0503020204020204" charset="-122"/>
                <a:ea typeface="微软雅黑" panose="020B0503020204020204" charset="-122"/>
              </a:rPr>
              <a:t>切断电源</a:t>
            </a:r>
            <a:r>
              <a:rPr lang="zh-CN" altLang="en-US" sz="1400" dirty="0">
                <a:solidFill>
                  <a:schemeClr val="accent1"/>
                </a:solidFill>
                <a:latin typeface="微软雅黑" panose="020B0503020204020204" charset="-122"/>
                <a:ea typeface="微软雅黑" panose="020B0503020204020204" charset="-122"/>
              </a:rPr>
              <a:t>，方可拆机修理。</a:t>
            </a:r>
            <a:endParaRPr lang="en-US" altLang="zh-CN" sz="1400" dirty="0">
              <a:solidFill>
                <a:schemeClr val="accent1"/>
              </a:solidFill>
              <a:latin typeface="微软雅黑" panose="020B0503020204020204" charset="-122"/>
              <a:ea typeface="微软雅黑" panose="020B0503020204020204" charset="-122"/>
            </a:endParaRPr>
          </a:p>
          <a:p>
            <a:pPr marL="285750" indent="-285750">
              <a:lnSpc>
                <a:spcPct val="150000"/>
              </a:lnSpc>
              <a:spcBef>
                <a:spcPts val="300"/>
              </a:spcBef>
              <a:spcAft>
                <a:spcPts val="300"/>
              </a:spcAft>
              <a:buFont typeface="Arial" pitchFamily="34" charset="0"/>
              <a:buChar char="•"/>
            </a:pPr>
            <a:r>
              <a:rPr lang="en-US" altLang="zh-CN" sz="1400" dirty="0">
                <a:solidFill>
                  <a:schemeClr val="accent1"/>
                </a:solidFill>
                <a:latin typeface="微软雅黑" panose="020B0503020204020204" charset="-122"/>
                <a:ea typeface="微软雅黑" panose="020B0503020204020204" charset="-122"/>
              </a:rPr>
              <a:t>4.</a:t>
            </a:r>
            <a:r>
              <a:rPr lang="zh-CN" altLang="en-US" sz="1400" dirty="0">
                <a:solidFill>
                  <a:schemeClr val="accent1"/>
                </a:solidFill>
                <a:latin typeface="微软雅黑" panose="020B0503020204020204" charset="-122"/>
                <a:ea typeface="微软雅黑" panose="020B0503020204020204" charset="-122"/>
              </a:rPr>
              <a:t>墙电</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需要对墙电进行维修、改造时，必须由持有北京市供电局和劳动局核发的电工证的人员进行操作。</a:t>
            </a:r>
            <a:endParaRPr lang="en-US" altLang="zh-CN" sz="1400" dirty="0">
              <a:solidFill>
                <a:schemeClr val="accent1"/>
              </a:solidFill>
              <a:latin typeface="微软雅黑" panose="020B0503020204020204" charset="-122"/>
              <a:ea typeface="微软雅黑" panose="020B0503020204020204" charset="-122"/>
            </a:endParaRPr>
          </a:p>
          <a:p>
            <a:pPr marL="285750" indent="-285750">
              <a:lnSpc>
                <a:spcPct val="150000"/>
              </a:lnSpc>
              <a:spcBef>
                <a:spcPts val="300"/>
              </a:spcBef>
              <a:spcAft>
                <a:spcPts val="300"/>
              </a:spcAft>
              <a:buFont typeface="Arial" pitchFamily="34" charset="0"/>
              <a:buChar char="•"/>
            </a:pPr>
            <a:r>
              <a:rPr lang="en-US" altLang="zh-CN" sz="1400" dirty="0">
                <a:solidFill>
                  <a:schemeClr val="accent1"/>
                </a:solidFill>
                <a:latin typeface="微软雅黑" panose="020B0503020204020204" charset="-122"/>
                <a:ea typeface="微软雅黑" panose="020B0503020204020204" charset="-122"/>
              </a:rPr>
              <a:t>5.</a:t>
            </a:r>
            <a:r>
              <a:rPr lang="zh-CN" altLang="en-US" sz="1400" dirty="0">
                <a:solidFill>
                  <a:schemeClr val="accent1"/>
                </a:solidFill>
                <a:latin typeface="微软雅黑" panose="020B0503020204020204" charset="-122"/>
                <a:ea typeface="微软雅黑" panose="020B0503020204020204" charset="-122"/>
              </a:rPr>
              <a:t>检查</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如遇线路</a:t>
            </a:r>
            <a:r>
              <a:rPr lang="zh-CN" altLang="en-US" sz="1400" dirty="0">
                <a:solidFill>
                  <a:srgbClr val="FF0000"/>
                </a:solidFill>
                <a:latin typeface="微软雅黑" panose="020B0503020204020204" charset="-122"/>
                <a:ea typeface="微软雅黑" panose="020B0503020204020204" charset="-122"/>
              </a:rPr>
              <a:t>老化</a:t>
            </a:r>
            <a:r>
              <a:rPr lang="zh-CN" altLang="en-US" sz="1400" dirty="0">
                <a:solidFill>
                  <a:schemeClr val="accent1"/>
                </a:solidFill>
                <a:latin typeface="微软雅黑" panose="020B0503020204020204" charset="-122"/>
                <a:ea typeface="微软雅黑" panose="020B0503020204020204" charset="-122"/>
              </a:rPr>
              <a:t>或</a:t>
            </a:r>
            <a:r>
              <a:rPr lang="zh-CN" altLang="en-US" sz="1400" dirty="0">
                <a:solidFill>
                  <a:srgbClr val="FF0000"/>
                </a:solidFill>
                <a:latin typeface="微软雅黑" panose="020B0503020204020204" charset="-122"/>
                <a:ea typeface="微软雅黑" panose="020B0503020204020204" charset="-122"/>
              </a:rPr>
              <a:t>损坏</a:t>
            </a:r>
            <a:r>
              <a:rPr lang="zh-CN" altLang="en-US" sz="1400" dirty="0">
                <a:solidFill>
                  <a:schemeClr val="accent1"/>
                </a:solidFill>
                <a:latin typeface="微软雅黑" panose="020B0503020204020204" charset="-122"/>
                <a:ea typeface="微软雅黑" panose="020B0503020204020204" charset="-122"/>
              </a:rPr>
              <a:t>应及时地</a:t>
            </a:r>
            <a:r>
              <a:rPr lang="zh-CN" altLang="en-US" sz="1400" dirty="0">
                <a:solidFill>
                  <a:srgbClr val="FF0000"/>
                </a:solidFill>
                <a:latin typeface="微软雅黑" panose="020B0503020204020204" charset="-122"/>
                <a:ea typeface="微软雅黑" panose="020B0503020204020204" charset="-122"/>
              </a:rPr>
              <a:t>更换</a:t>
            </a:r>
            <a:r>
              <a:rPr lang="zh-CN" altLang="en-US" sz="1400" dirty="0">
                <a:solidFill>
                  <a:schemeClr val="accent1"/>
                </a:solidFill>
                <a:latin typeface="微软雅黑" panose="020B0503020204020204" charset="-122"/>
                <a:ea typeface="微软雅黑" panose="020B0503020204020204" charset="-122"/>
              </a:rPr>
              <a:t>。</a:t>
            </a:r>
            <a:endParaRPr lang="en-US" altLang="zh-CN" sz="1400" dirty="0">
              <a:solidFill>
                <a:schemeClr val="accent1"/>
              </a:solidFill>
              <a:latin typeface="微软雅黑" panose="020B0503020204020204" charset="-122"/>
              <a:ea typeface="微软雅黑" panose="020B0503020204020204" charset="-122"/>
            </a:endParaRPr>
          </a:p>
          <a:p>
            <a:pPr marL="285750" indent="-285750">
              <a:lnSpc>
                <a:spcPct val="150000"/>
              </a:lnSpc>
              <a:spcBef>
                <a:spcPts val="300"/>
              </a:spcBef>
              <a:spcAft>
                <a:spcPts val="300"/>
              </a:spcAft>
              <a:buFont typeface="Arial" pitchFamily="34" charset="0"/>
              <a:buChar char="•"/>
            </a:pPr>
            <a:r>
              <a:rPr lang="en-US" altLang="zh-CN" sz="1400" dirty="0">
                <a:solidFill>
                  <a:schemeClr val="accent1"/>
                </a:solidFill>
                <a:latin typeface="微软雅黑" panose="020B0503020204020204" charset="-122"/>
                <a:ea typeface="微软雅黑" panose="020B0503020204020204" charset="-122"/>
              </a:rPr>
              <a:t>6.</a:t>
            </a:r>
            <a:r>
              <a:rPr lang="zh-CN" altLang="en-US" sz="1400" dirty="0">
                <a:solidFill>
                  <a:schemeClr val="accent1"/>
                </a:solidFill>
                <a:latin typeface="微软雅黑" panose="020B0503020204020204" charset="-122"/>
                <a:ea typeface="微软雅黑" panose="020B0503020204020204" charset="-122"/>
              </a:rPr>
              <a:t>触电</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断电或绝缘脱离→急救</a:t>
            </a:r>
            <a:endParaRPr lang="en-US" altLang="zh-CN" sz="1400" dirty="0">
              <a:solidFill>
                <a:schemeClr val="accent1"/>
              </a:solidFill>
              <a:latin typeface="微软雅黑" panose="020B0503020204020204" charset="-122"/>
              <a:ea typeface="微软雅黑" panose="020B0503020204020204" charset="-122"/>
            </a:endParaRPr>
          </a:p>
        </p:txBody>
      </p:sp>
      <p:sp>
        <p:nvSpPr>
          <p:cNvPr id="3" name="Text4">
            <a:extLst>
              <a:ext uri="{FF2B5EF4-FFF2-40B4-BE49-F238E27FC236}">
                <a16:creationId xmlns:a16="http://schemas.microsoft.com/office/drawing/2014/main" xmlns="" id="{51E1A1F9-98E0-901A-CB7A-21142E713292}"/>
              </a:ext>
            </a:extLst>
          </p:cNvPr>
          <p:cNvSpPr txBox="1"/>
          <p:nvPr>
            <p:custDataLst>
              <p:tags r:id="rId3"/>
            </p:custDataLst>
          </p:nvPr>
        </p:nvSpPr>
        <p:spPr>
          <a:xfrm>
            <a:off x="978487" y="1946693"/>
            <a:ext cx="3153614" cy="464107"/>
          </a:xfrm>
          <a:prstGeom prst="rect">
            <a:avLst/>
          </a:prstGeom>
          <a:noFill/>
        </p:spPr>
        <p:txBody>
          <a:bodyPr wrap="square" rtlCol="0" anchor="ctr" anchorCtr="0">
            <a:normAutofit fontScale="87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gradFill flip="none" rotWithShape="1">
                  <a:gsLst>
                    <a:gs pos="100000">
                      <a:schemeClr val="accent1">
                        <a:lumMod val="33000"/>
                        <a:lumOff val="67000"/>
                      </a:schemeClr>
                    </a:gs>
                    <a:gs pos="26000">
                      <a:schemeClr val="accent1">
                        <a:lumMod val="3000"/>
                        <a:lumOff val="97000"/>
                      </a:schemeClr>
                    </a:gs>
                  </a:gsLst>
                  <a:lin ang="2700000" scaled="1"/>
                </a:gradFill>
                <a:effectLst>
                  <a:outerShdw blurRad="609600" dist="88900" dir="2700000" sx="98000" sy="98000" algn="tl" rotWithShape="0">
                    <a:schemeClr val="accent1">
                      <a:lumMod val="75000"/>
                      <a:alpha val="40000"/>
                    </a:schemeClr>
                  </a:outerShdw>
                </a:effectLst>
                <a:latin typeface="微软雅黑" panose="020B0503020204020204" pitchFamily="34" charset="-122"/>
                <a:ea typeface="微软雅黑" panose="020B0503020204020204" pitchFamily="34" charset="-122"/>
              </a:rPr>
              <a:t>安全用电注意事项</a:t>
            </a:r>
          </a:p>
        </p:txBody>
      </p:sp>
      <p:sp>
        <p:nvSpPr>
          <p:cNvPr id="17" name="Text7">
            <a:extLst>
              <a:ext uri="{FF2B5EF4-FFF2-40B4-BE49-F238E27FC236}">
                <a16:creationId xmlns:a16="http://schemas.microsoft.com/office/drawing/2014/main" xmlns="" id="{0776CC8D-3AF5-9A03-8998-1B57C1D225E5}"/>
              </a:ext>
            </a:extLst>
          </p:cNvPr>
          <p:cNvSpPr txBox="1"/>
          <p:nvPr>
            <p:custDataLst>
              <p:tags r:id="rId4"/>
            </p:custDataLst>
          </p:nvPr>
        </p:nvSpPr>
        <p:spPr>
          <a:xfrm>
            <a:off x="716645" y="563945"/>
            <a:ext cx="9456368" cy="584775"/>
          </a:xfrm>
          <a:prstGeom prst="rect">
            <a:avLst/>
          </a:prstGeom>
          <a:noFill/>
        </p:spPr>
        <p:txBody>
          <a:bodyPr wrap="square" rtlCol="0" anchor="ctr" anchorCtr="0">
            <a:normAutofit fontScale="87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zh-CN" altLang="en-US" sz="3200" b="1" spc="300" noProof="0" dirty="0">
                <a:ln>
                  <a:noFill/>
                </a:ln>
                <a:solidFill>
                  <a:schemeClr val="accent1"/>
                </a:solidFill>
                <a:effectLst/>
                <a:uLnTx/>
                <a:uFillTx/>
                <a:latin typeface="微软雅黑" panose="020B0503020204020204" charset="-122"/>
                <a:ea typeface="微软雅黑" panose="020B0503020204020204" charset="-122"/>
                <a:cs typeface="微软雅黑" panose="020B0503020204020204" charset="-122"/>
                <a:sym typeface="+mn-ea"/>
              </a:rPr>
              <a:t>一、</a:t>
            </a:r>
            <a:r>
              <a:rPr lang="en-US" altLang="zh-CN" sz="3200" b="1" spc="300" noProof="0" dirty="0" err="1">
                <a:ln>
                  <a:noFill/>
                </a:ln>
                <a:solidFill>
                  <a:schemeClr val="accent1"/>
                </a:solidFill>
                <a:effectLst/>
                <a:uLnTx/>
                <a:uFillTx/>
                <a:latin typeface="微软雅黑" panose="020B0503020204020204" charset="-122"/>
                <a:ea typeface="微软雅黑" panose="020B0503020204020204" charset="-122"/>
                <a:cs typeface="微软雅黑" panose="020B0503020204020204" charset="-122"/>
                <a:sym typeface="+mn-ea"/>
              </a:rPr>
              <a:t>实验室</a:t>
            </a:r>
            <a:r>
              <a:rPr lang="zh-CN" altLang="en-US" sz="3200" b="1" spc="300" noProof="0" dirty="0">
                <a:ln>
                  <a:noFill/>
                </a:ln>
                <a:solidFill>
                  <a:schemeClr val="accent1"/>
                </a:solidFill>
                <a:effectLst/>
                <a:uLnTx/>
                <a:uFillTx/>
                <a:latin typeface="微软雅黑" panose="020B0503020204020204" charset="-122"/>
                <a:ea typeface="微软雅黑" panose="020B0503020204020204" charset="-122"/>
                <a:cs typeface="微软雅黑" panose="020B0503020204020204" charset="-122"/>
                <a:sym typeface="+mn-ea"/>
              </a:rPr>
              <a:t>用电</a:t>
            </a:r>
            <a:r>
              <a:rPr lang="en-US" altLang="zh-CN" sz="3200" b="1" spc="300" noProof="0" dirty="0" err="1">
                <a:ln>
                  <a:noFill/>
                </a:ln>
                <a:solidFill>
                  <a:schemeClr val="accent1"/>
                </a:solidFill>
                <a:effectLst/>
                <a:uLnTx/>
                <a:uFillTx/>
                <a:latin typeface="微软雅黑" panose="020B0503020204020204" charset="-122"/>
                <a:ea typeface="微软雅黑" panose="020B0503020204020204" charset="-122"/>
                <a:cs typeface="微软雅黑" panose="020B0503020204020204" charset="-122"/>
                <a:sym typeface="+mn-ea"/>
              </a:rPr>
              <a:t>管理</a:t>
            </a:r>
            <a:endParaRPr lang="en-US" altLang="zh-CN" sz="3200" b="1" spc="300" noProof="0" dirty="0">
              <a:ln>
                <a:noFill/>
              </a:ln>
              <a:solidFill>
                <a:schemeClr val="accent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3234532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multContent">
    <p:spTree>
      <p:nvGrpSpPr>
        <p:cNvPr id="1" name=""/>
        <p:cNvGrpSpPr/>
        <p:nvPr/>
      </p:nvGrpSpPr>
      <p:grpSpPr>
        <a:xfrm>
          <a:off x="0" y="0"/>
          <a:ext cx="0" cy="0"/>
          <a:chOff x="0" y="0"/>
          <a:chExt cx="0" cy="0"/>
        </a:xfrm>
      </p:grpSpPr>
      <p:sp>
        <p:nvSpPr>
          <p:cNvPr id="44" name="椭圆 4">
            <a:extLst>
              <a:ext uri="{FF2B5EF4-FFF2-40B4-BE49-F238E27FC236}">
                <a16:creationId xmlns:a16="http://schemas.microsoft.com/office/drawing/2014/main" xmlns="" id="{995A54C6-5D9D-41FC-8845-D5329F850F3B}"/>
              </a:ext>
            </a:extLst>
          </p:cNvPr>
          <p:cNvSpPr/>
          <p:nvPr/>
        </p:nvSpPr>
        <p:spPr>
          <a:xfrm>
            <a:off x="11106500" y="5746242"/>
            <a:ext cx="1374541" cy="1374541"/>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5">
            <a:extLst>
              <a:ext uri="{FF2B5EF4-FFF2-40B4-BE49-F238E27FC236}">
                <a16:creationId xmlns:a16="http://schemas.microsoft.com/office/drawing/2014/main" xmlns="" id="{BC14F331-3603-6A87-6B1B-8D5CA14C9189}"/>
              </a:ext>
            </a:extLst>
          </p:cNvPr>
          <p:cNvSpPr/>
          <p:nvPr/>
        </p:nvSpPr>
        <p:spPr>
          <a:xfrm>
            <a:off x="11362609" y="5205220"/>
            <a:ext cx="317181" cy="317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6">
            <a:extLst>
              <a:ext uri="{FF2B5EF4-FFF2-40B4-BE49-F238E27FC236}">
                <a16:creationId xmlns:a16="http://schemas.microsoft.com/office/drawing/2014/main" xmlns="" id="{D434E122-0C94-335F-0EF9-552DACD92982}"/>
              </a:ext>
            </a:extLst>
          </p:cNvPr>
          <p:cNvSpPr/>
          <p:nvPr/>
        </p:nvSpPr>
        <p:spPr>
          <a:xfrm>
            <a:off x="10846315" y="5042868"/>
            <a:ext cx="180975" cy="180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7">
            <a:extLst>
              <a:ext uri="{FF2B5EF4-FFF2-40B4-BE49-F238E27FC236}">
                <a16:creationId xmlns:a16="http://schemas.microsoft.com/office/drawing/2014/main" xmlns="" id="{A6DD7720-4897-C957-048B-0A0C639B4092}"/>
              </a:ext>
            </a:extLst>
          </p:cNvPr>
          <p:cNvSpPr/>
          <p:nvPr/>
        </p:nvSpPr>
        <p:spPr>
          <a:xfrm flipH="1">
            <a:off x="-452387" y="5746242"/>
            <a:ext cx="1683516" cy="168351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Shape 51">
            <a:extLst>
              <a:ext uri="{FF2B5EF4-FFF2-40B4-BE49-F238E27FC236}">
                <a16:creationId xmlns:a16="http://schemas.microsoft.com/office/drawing/2014/main" xmlns="" id="{24E39A2E-2A10-B5F1-0C7B-E2C54F9A8AE3}"/>
              </a:ext>
            </a:extLst>
          </p:cNvPr>
          <p:cNvSpPr/>
          <p:nvPr>
            <p:custDataLst>
              <p:tags r:id="rId1"/>
            </p:custDataLst>
          </p:nvPr>
        </p:nvSpPr>
        <p:spPr>
          <a:xfrm flipH="1">
            <a:off x="10533210" y="410900"/>
            <a:ext cx="1146580" cy="199405"/>
          </a:xfrm>
          <a:custGeom>
            <a:avLst/>
            <a:gdLst>
              <a:gd name="connsiteX0" fmla="*/ 14288 w 2190750"/>
              <a:gd name="connsiteY0" fmla="*/ 14288 h 381000"/>
              <a:gd name="connsiteX1" fmla="*/ 447675 w 2190750"/>
              <a:gd name="connsiteY1" fmla="*/ 372428 h 381000"/>
              <a:gd name="connsiteX2" fmla="*/ 881063 w 2190750"/>
              <a:gd name="connsiteY2" fmla="*/ 14288 h 381000"/>
              <a:gd name="connsiteX3" fmla="*/ 1314450 w 2190750"/>
              <a:gd name="connsiteY3" fmla="*/ 372428 h 381000"/>
              <a:gd name="connsiteX4" fmla="*/ 1747838 w 2190750"/>
              <a:gd name="connsiteY4" fmla="*/ 14288 h 381000"/>
              <a:gd name="connsiteX5" fmla="*/ 2181225 w 2190750"/>
              <a:gd name="connsiteY5" fmla="*/ 37242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381000">
                <a:moveTo>
                  <a:pt x="14288" y="14288"/>
                </a:moveTo>
                <a:lnTo>
                  <a:pt x="447675" y="372428"/>
                </a:lnTo>
                <a:lnTo>
                  <a:pt x="881063" y="14288"/>
                </a:lnTo>
                <a:lnTo>
                  <a:pt x="1314450" y="372428"/>
                </a:lnTo>
                <a:lnTo>
                  <a:pt x="1747838" y="14288"/>
                </a:lnTo>
                <a:lnTo>
                  <a:pt x="2181225" y="372428"/>
                </a:lnTo>
              </a:path>
            </a:pathLst>
          </a:custGeom>
          <a:noFill/>
          <a:ln w="63500" cap="flat">
            <a:solidFill>
              <a:schemeClr val="accent1"/>
            </a:solidFill>
            <a:prstDash val="solid"/>
            <a:miter/>
          </a:ln>
        </p:spPr>
        <p:txBody>
          <a:bodyPr rtlCol="0" anchor="ctr"/>
          <a:lstStyle/>
          <a:p>
            <a:endParaRPr lang="en-ID">
              <a:solidFill>
                <a:schemeClr val="dk1"/>
              </a:solidFill>
              <a:latin typeface="微软雅黑" panose="020B0503020204020204" pitchFamily="34" charset="-122"/>
              <a:ea typeface="微软雅黑" panose="020B0503020204020204" pitchFamily="34" charset="-122"/>
            </a:endParaRPr>
          </a:p>
        </p:txBody>
      </p:sp>
      <p:sp>
        <p:nvSpPr>
          <p:cNvPr id="39" name="矩形 9">
            <a:extLst>
              <a:ext uri="{FF2B5EF4-FFF2-40B4-BE49-F238E27FC236}">
                <a16:creationId xmlns:a16="http://schemas.microsoft.com/office/drawing/2014/main" xmlns="" id="{6761721E-5310-5F84-3FAF-BD81A2FC87A8}"/>
              </a:ext>
            </a:extLst>
          </p:cNvPr>
          <p:cNvSpPr/>
          <p:nvPr/>
        </p:nvSpPr>
        <p:spPr>
          <a:xfrm>
            <a:off x="389371" y="365181"/>
            <a:ext cx="8255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78382" y="1590933"/>
            <a:ext cx="9532614" cy="417646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ln>
                <a:solidFill>
                  <a:schemeClr val="accent1"/>
                </a:solidFill>
              </a:ln>
              <a:noFill/>
            </a:endParaRPr>
          </a:p>
        </p:txBody>
      </p:sp>
      <p:sp>
        <p:nvSpPr>
          <p:cNvPr id="19" name="Text1">
            <a:extLst>
              <a:ext uri="{FF2B5EF4-FFF2-40B4-BE49-F238E27FC236}">
                <a16:creationId xmlns:a16="http://schemas.microsoft.com/office/drawing/2014/main" xmlns="" id="{D63DF9C3-34FF-881D-64C3-75CB328DAACF}"/>
              </a:ext>
            </a:extLst>
          </p:cNvPr>
          <p:cNvSpPr txBox="1"/>
          <p:nvPr>
            <p:custDataLst>
              <p:tags r:id="rId2"/>
            </p:custDataLst>
          </p:nvPr>
        </p:nvSpPr>
        <p:spPr>
          <a:xfrm>
            <a:off x="1055440" y="1844824"/>
            <a:ext cx="8935190" cy="2919663"/>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spcBef>
                <a:spcPts val="300"/>
              </a:spcBef>
              <a:spcAft>
                <a:spcPts val="300"/>
              </a:spcAft>
              <a:buFont typeface="Arial" pitchFamily="34" charset="0"/>
              <a:buChar char="•"/>
            </a:pPr>
            <a:r>
              <a:rPr lang="en-US" altLang="zh-CN" sz="1400" b="1" dirty="0">
                <a:solidFill>
                  <a:schemeClr val="accent1"/>
                </a:solidFill>
                <a:latin typeface="微软雅黑" panose="020B0503020204020204" charset="-122"/>
                <a:ea typeface="微软雅黑" panose="020B0503020204020204" charset="-122"/>
              </a:rPr>
              <a:t>1. </a:t>
            </a:r>
            <a:r>
              <a:rPr lang="zh-CN" altLang="en-US" sz="1400" b="1" dirty="0">
                <a:solidFill>
                  <a:schemeClr val="accent1"/>
                </a:solidFill>
                <a:latin typeface="微软雅黑" panose="020B0503020204020204" charset="-122"/>
                <a:ea typeface="微软雅黑" panose="020B0503020204020204" charset="-122"/>
              </a:rPr>
              <a:t>防止触电</a:t>
            </a:r>
            <a:endParaRPr lang="en-US" altLang="zh-CN" sz="1400" b="1" dirty="0">
              <a:solidFill>
                <a:schemeClr val="accent1"/>
              </a:solidFill>
              <a:latin typeface="微软雅黑" panose="020B0503020204020204" charset="-122"/>
              <a:ea typeface="微软雅黑" panose="020B0503020204020204" charset="-122"/>
            </a:endParaRPr>
          </a:p>
          <a:p>
            <a:pPr marL="285750" indent="-285750">
              <a:lnSpc>
                <a:spcPct val="150000"/>
              </a:lnSpc>
              <a:spcBef>
                <a:spcPts val="300"/>
              </a:spcBef>
              <a:spcAft>
                <a:spcPts val="300"/>
              </a:spcAft>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不用潮湿的手接触电器。电源裸露部分应有绝缘装置</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例如电线接头处应裹上绝缘胶布</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所有电器的金属外壳都应保护接地。实验时，应先连接好电路后才接通电源。实验结束时，先切断电源再拆线路。不能用试电笔去试高压电。使用高压电源应有专门的防护措施。如有人触电，应迅速切断电源，然后进行抢救。</a:t>
            </a:r>
            <a:endParaRPr lang="en-US" altLang="zh-CN" sz="1400" dirty="0">
              <a:solidFill>
                <a:schemeClr val="accent1"/>
              </a:solidFill>
              <a:latin typeface="微软雅黑" panose="020B0503020204020204" charset="-122"/>
              <a:ea typeface="微软雅黑" panose="020B0503020204020204" charset="-122"/>
            </a:endParaRPr>
          </a:p>
          <a:p>
            <a:pPr marL="285750" indent="-285750">
              <a:lnSpc>
                <a:spcPct val="150000"/>
              </a:lnSpc>
              <a:spcBef>
                <a:spcPts val="300"/>
              </a:spcBef>
              <a:spcAft>
                <a:spcPts val="300"/>
              </a:spcAft>
              <a:buFont typeface="Arial" pitchFamily="34" charset="0"/>
              <a:buChar char="•"/>
            </a:pPr>
            <a:r>
              <a:rPr lang="en-US" altLang="zh-CN" sz="1400" b="1" dirty="0">
                <a:solidFill>
                  <a:schemeClr val="accent1"/>
                </a:solidFill>
                <a:latin typeface="微软雅黑" panose="020B0503020204020204" charset="-122"/>
                <a:ea typeface="微软雅黑" panose="020B0503020204020204" charset="-122"/>
              </a:rPr>
              <a:t>2.</a:t>
            </a:r>
            <a:r>
              <a:rPr lang="zh-CN" altLang="en-US" sz="1400" b="1" dirty="0">
                <a:solidFill>
                  <a:schemeClr val="accent1"/>
                </a:solidFill>
                <a:latin typeface="微软雅黑" panose="020B0503020204020204" charset="-122"/>
                <a:ea typeface="微软雅黑" panose="020B0503020204020204" charset="-122"/>
              </a:rPr>
              <a:t>防止引起火灾</a:t>
            </a:r>
            <a:endParaRPr lang="en-US" altLang="zh-CN" sz="1400" b="1" dirty="0">
              <a:solidFill>
                <a:schemeClr val="accent1"/>
              </a:solidFill>
              <a:latin typeface="微软雅黑" panose="020B0503020204020204" charset="-122"/>
              <a:ea typeface="微软雅黑" panose="020B0503020204020204" charset="-122"/>
            </a:endParaRPr>
          </a:p>
          <a:p>
            <a:pPr marL="285750" indent="-285750">
              <a:lnSpc>
                <a:spcPct val="150000"/>
              </a:lnSpc>
              <a:spcBef>
                <a:spcPts val="300"/>
              </a:spcBef>
              <a:spcAft>
                <a:spcPts val="300"/>
              </a:spcAft>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使用的保险丝要与实验室允许的用电量相符。电线的安全通电量应大于用电功率。室内若有氢气、煤气等易燃易爆气体，应避免产生电火花。继电器工作和开关电闸时，易产生电火花，要特别小心。电器接触点</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如电插头</a:t>
            </a:r>
            <a:r>
              <a:rPr lang="en-US" altLang="zh-CN" sz="1400" dirty="0">
                <a:solidFill>
                  <a:schemeClr val="accent1"/>
                </a:solidFill>
                <a:latin typeface="微软雅黑" panose="020B0503020204020204" charset="-122"/>
                <a:ea typeface="微软雅黑" panose="020B0503020204020204" charset="-122"/>
              </a:rPr>
              <a:t>)</a:t>
            </a:r>
            <a:r>
              <a:rPr lang="zh-CN" altLang="en-US" sz="1400" dirty="0">
                <a:solidFill>
                  <a:schemeClr val="accent1"/>
                </a:solidFill>
                <a:latin typeface="微软雅黑" panose="020B0503020204020204" charset="-122"/>
                <a:ea typeface="微软雅黑" panose="020B0503020204020204" charset="-122"/>
              </a:rPr>
              <a:t>接触不良时，应及时修理或更换。如遇电线起火，立即切断电源，用沙或二氧化碳、四氯化碳灭火器灭火，禁止用水或泡沫灭火器等导电液体灭火。用电时插头和插座必须接实，如果松动或有打火声响，必须更换插座。</a:t>
            </a:r>
            <a:endParaRPr lang="en-US" altLang="zh-CN" sz="1400" dirty="0">
              <a:solidFill>
                <a:schemeClr val="accent1"/>
              </a:solidFill>
              <a:latin typeface="微软雅黑" panose="020B0503020204020204" charset="-122"/>
              <a:ea typeface="微软雅黑" panose="020B0503020204020204" charset="-122"/>
            </a:endParaRPr>
          </a:p>
        </p:txBody>
      </p:sp>
      <p:sp>
        <p:nvSpPr>
          <p:cNvPr id="17" name="Text7">
            <a:extLst>
              <a:ext uri="{FF2B5EF4-FFF2-40B4-BE49-F238E27FC236}">
                <a16:creationId xmlns:a16="http://schemas.microsoft.com/office/drawing/2014/main" xmlns="" id="{0776CC8D-3AF5-9A03-8998-1B57C1D225E5}"/>
              </a:ext>
            </a:extLst>
          </p:cNvPr>
          <p:cNvSpPr txBox="1"/>
          <p:nvPr>
            <p:custDataLst>
              <p:tags r:id="rId3"/>
            </p:custDataLst>
          </p:nvPr>
        </p:nvSpPr>
        <p:spPr>
          <a:xfrm>
            <a:off x="711707" y="476359"/>
            <a:ext cx="9456368" cy="584775"/>
          </a:xfrm>
          <a:prstGeom prst="rect">
            <a:avLst/>
          </a:prstGeom>
          <a:noFill/>
        </p:spPr>
        <p:txBody>
          <a:bodyPr wrap="square" rtlCol="0" anchor="ctr" anchorCtr="0">
            <a:normAutofit fontScale="87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spcBef>
                <a:spcPct val="0"/>
              </a:spcBef>
              <a:spcAft>
                <a:spcPct val="0"/>
              </a:spcAft>
              <a:defRPr/>
            </a:pPr>
            <a:r>
              <a:rPr lang="zh-CN" altLang="en-US" sz="3200" b="1" spc="300" dirty="0">
                <a:solidFill>
                  <a:schemeClr val="accent1"/>
                </a:solidFill>
                <a:latin typeface="微软雅黑" panose="020B0503020204020204" charset="-122"/>
                <a:ea typeface="微软雅黑" panose="020B0503020204020204" charset="-122"/>
                <a:cs typeface="微软雅黑" panose="020B0503020204020204" charset="-122"/>
                <a:sym typeface="+mn-ea"/>
              </a:rPr>
              <a:t>一、</a:t>
            </a:r>
            <a:r>
              <a:rPr lang="en-US" altLang="zh-CN" sz="3200" b="1" spc="300" dirty="0" err="1">
                <a:solidFill>
                  <a:schemeClr val="accent1"/>
                </a:solidFill>
                <a:latin typeface="微软雅黑" panose="020B0503020204020204" charset="-122"/>
                <a:ea typeface="微软雅黑" panose="020B0503020204020204" charset="-122"/>
                <a:cs typeface="微软雅黑" panose="020B0503020204020204" charset="-122"/>
                <a:sym typeface="+mn-ea"/>
              </a:rPr>
              <a:t>实验室</a:t>
            </a:r>
            <a:r>
              <a:rPr lang="zh-CN" altLang="en-US" sz="3200" b="1" spc="300" dirty="0">
                <a:solidFill>
                  <a:schemeClr val="accent1"/>
                </a:solidFill>
                <a:latin typeface="微软雅黑" panose="020B0503020204020204" charset="-122"/>
                <a:ea typeface="微软雅黑" panose="020B0503020204020204" charset="-122"/>
                <a:cs typeface="微软雅黑" panose="020B0503020204020204" charset="-122"/>
                <a:sym typeface="+mn-ea"/>
              </a:rPr>
              <a:t>用电</a:t>
            </a:r>
            <a:r>
              <a:rPr lang="en-US" altLang="zh-CN" sz="3200" b="1" spc="300" dirty="0" err="1">
                <a:solidFill>
                  <a:schemeClr val="accent1"/>
                </a:solidFill>
                <a:latin typeface="微软雅黑" panose="020B0503020204020204" charset="-122"/>
                <a:ea typeface="微软雅黑" panose="020B0503020204020204" charset="-122"/>
                <a:cs typeface="微软雅黑" panose="020B0503020204020204" charset="-122"/>
                <a:sym typeface="+mn-ea"/>
              </a:rPr>
              <a:t>管理</a:t>
            </a:r>
            <a:endParaRPr lang="en-US" altLang="zh-CN" sz="3200" b="1" spc="300"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椭圆 4">
            <a:extLst>
              <a:ext uri="{FF2B5EF4-FFF2-40B4-BE49-F238E27FC236}">
                <a16:creationId xmlns:a16="http://schemas.microsoft.com/office/drawing/2014/main" xmlns="" id="{995A54C6-5D9D-41FC-8845-D5329F850F3B}"/>
              </a:ext>
            </a:extLst>
          </p:cNvPr>
          <p:cNvSpPr/>
          <p:nvPr/>
        </p:nvSpPr>
        <p:spPr>
          <a:xfrm>
            <a:off x="11106500" y="5746242"/>
            <a:ext cx="1374541" cy="1374541"/>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5">
            <a:extLst>
              <a:ext uri="{FF2B5EF4-FFF2-40B4-BE49-F238E27FC236}">
                <a16:creationId xmlns:a16="http://schemas.microsoft.com/office/drawing/2014/main" xmlns="" id="{BC14F331-3603-6A87-6B1B-8D5CA14C9189}"/>
              </a:ext>
            </a:extLst>
          </p:cNvPr>
          <p:cNvSpPr/>
          <p:nvPr/>
        </p:nvSpPr>
        <p:spPr>
          <a:xfrm>
            <a:off x="11362609" y="5205220"/>
            <a:ext cx="317181" cy="317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6">
            <a:extLst>
              <a:ext uri="{FF2B5EF4-FFF2-40B4-BE49-F238E27FC236}">
                <a16:creationId xmlns:a16="http://schemas.microsoft.com/office/drawing/2014/main" xmlns="" id="{D434E122-0C94-335F-0EF9-552DACD92982}"/>
              </a:ext>
            </a:extLst>
          </p:cNvPr>
          <p:cNvSpPr/>
          <p:nvPr/>
        </p:nvSpPr>
        <p:spPr>
          <a:xfrm>
            <a:off x="10846315" y="5042868"/>
            <a:ext cx="180975" cy="180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7">
            <a:extLst>
              <a:ext uri="{FF2B5EF4-FFF2-40B4-BE49-F238E27FC236}">
                <a16:creationId xmlns:a16="http://schemas.microsoft.com/office/drawing/2014/main" xmlns="" id="{A6DD7720-4897-C957-048B-0A0C639B4092}"/>
              </a:ext>
            </a:extLst>
          </p:cNvPr>
          <p:cNvSpPr/>
          <p:nvPr/>
        </p:nvSpPr>
        <p:spPr>
          <a:xfrm flipH="1">
            <a:off x="-452387" y="5746242"/>
            <a:ext cx="1683516" cy="168351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Shape 51">
            <a:extLst>
              <a:ext uri="{FF2B5EF4-FFF2-40B4-BE49-F238E27FC236}">
                <a16:creationId xmlns:a16="http://schemas.microsoft.com/office/drawing/2014/main" xmlns="" id="{24E39A2E-2A10-B5F1-0C7B-E2C54F9A8AE3}"/>
              </a:ext>
            </a:extLst>
          </p:cNvPr>
          <p:cNvSpPr/>
          <p:nvPr>
            <p:custDataLst>
              <p:tags r:id="rId1"/>
            </p:custDataLst>
          </p:nvPr>
        </p:nvSpPr>
        <p:spPr>
          <a:xfrm flipH="1">
            <a:off x="10533210" y="410900"/>
            <a:ext cx="1146580" cy="199405"/>
          </a:xfrm>
          <a:custGeom>
            <a:avLst/>
            <a:gdLst>
              <a:gd name="connsiteX0" fmla="*/ 14288 w 2190750"/>
              <a:gd name="connsiteY0" fmla="*/ 14288 h 381000"/>
              <a:gd name="connsiteX1" fmla="*/ 447675 w 2190750"/>
              <a:gd name="connsiteY1" fmla="*/ 372428 h 381000"/>
              <a:gd name="connsiteX2" fmla="*/ 881063 w 2190750"/>
              <a:gd name="connsiteY2" fmla="*/ 14288 h 381000"/>
              <a:gd name="connsiteX3" fmla="*/ 1314450 w 2190750"/>
              <a:gd name="connsiteY3" fmla="*/ 372428 h 381000"/>
              <a:gd name="connsiteX4" fmla="*/ 1747838 w 2190750"/>
              <a:gd name="connsiteY4" fmla="*/ 14288 h 381000"/>
              <a:gd name="connsiteX5" fmla="*/ 2181225 w 2190750"/>
              <a:gd name="connsiteY5" fmla="*/ 37242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381000">
                <a:moveTo>
                  <a:pt x="14288" y="14288"/>
                </a:moveTo>
                <a:lnTo>
                  <a:pt x="447675" y="372428"/>
                </a:lnTo>
                <a:lnTo>
                  <a:pt x="881063" y="14288"/>
                </a:lnTo>
                <a:lnTo>
                  <a:pt x="1314450" y="372428"/>
                </a:lnTo>
                <a:lnTo>
                  <a:pt x="1747838" y="14288"/>
                </a:lnTo>
                <a:lnTo>
                  <a:pt x="2181225" y="372428"/>
                </a:lnTo>
              </a:path>
            </a:pathLst>
          </a:custGeom>
          <a:noFill/>
          <a:ln w="63500" cap="flat">
            <a:solidFill>
              <a:schemeClr val="accent1"/>
            </a:solidFill>
            <a:prstDash val="solid"/>
            <a:miter/>
          </a:ln>
        </p:spPr>
        <p:txBody>
          <a:bodyPr rtlCol="0" anchor="ctr"/>
          <a:lstStyle/>
          <a:p>
            <a:endParaRPr lang="en-ID">
              <a:solidFill>
                <a:schemeClr val="dk1"/>
              </a:solidFill>
              <a:latin typeface="微软雅黑" panose="020B0503020204020204" pitchFamily="34" charset="-122"/>
              <a:ea typeface="微软雅黑" panose="020B0503020204020204" pitchFamily="34" charset="-122"/>
            </a:endParaRPr>
          </a:p>
        </p:txBody>
      </p:sp>
      <p:sp>
        <p:nvSpPr>
          <p:cNvPr id="39" name="矩形 9">
            <a:extLst>
              <a:ext uri="{FF2B5EF4-FFF2-40B4-BE49-F238E27FC236}">
                <a16:creationId xmlns:a16="http://schemas.microsoft.com/office/drawing/2014/main" xmlns="" id="{6761721E-5310-5F84-3FAF-BD81A2FC87A8}"/>
              </a:ext>
            </a:extLst>
          </p:cNvPr>
          <p:cNvSpPr/>
          <p:nvPr/>
        </p:nvSpPr>
        <p:spPr>
          <a:xfrm>
            <a:off x="389371" y="365181"/>
            <a:ext cx="8255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47125" y="2011799"/>
            <a:ext cx="9532614" cy="31813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a:ln>
                <a:solidFill>
                  <a:schemeClr val="accent1"/>
                </a:solidFill>
              </a:ln>
              <a:noFill/>
            </a:endParaRPr>
          </a:p>
        </p:txBody>
      </p:sp>
      <p:sp>
        <p:nvSpPr>
          <p:cNvPr id="19" name="Text1">
            <a:extLst>
              <a:ext uri="{FF2B5EF4-FFF2-40B4-BE49-F238E27FC236}">
                <a16:creationId xmlns:a16="http://schemas.microsoft.com/office/drawing/2014/main" xmlns="" id="{D63DF9C3-34FF-881D-64C3-75CB328DAACF}"/>
              </a:ext>
            </a:extLst>
          </p:cNvPr>
          <p:cNvSpPr txBox="1"/>
          <p:nvPr>
            <p:custDataLst>
              <p:tags r:id="rId2"/>
            </p:custDataLst>
          </p:nvPr>
        </p:nvSpPr>
        <p:spPr>
          <a:xfrm>
            <a:off x="1141861" y="2550026"/>
            <a:ext cx="8935190" cy="2919663"/>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spcBef>
                <a:spcPts val="300"/>
              </a:spcBef>
              <a:spcAft>
                <a:spcPts val="300"/>
              </a:spcAft>
              <a:buFont typeface="Arial" pitchFamily="34" charset="0"/>
              <a:buChar char="•"/>
            </a:pPr>
            <a:r>
              <a:rPr lang="en-US" altLang="zh-CN" sz="1400" b="1" dirty="0">
                <a:solidFill>
                  <a:schemeClr val="accent1"/>
                </a:solidFill>
                <a:latin typeface="微软雅黑" panose="020B0503020204020204" charset="-122"/>
                <a:ea typeface="微软雅黑" panose="020B0503020204020204" charset="-122"/>
              </a:rPr>
              <a:t>3.</a:t>
            </a:r>
            <a:r>
              <a:rPr lang="zh-CN" altLang="en-US" sz="1400" b="1" dirty="0">
                <a:solidFill>
                  <a:schemeClr val="accent1"/>
                </a:solidFill>
                <a:latin typeface="微软雅黑" panose="020B0503020204020204" charset="-122"/>
                <a:ea typeface="微软雅黑" panose="020B0503020204020204" charset="-122"/>
              </a:rPr>
              <a:t>防止短路</a:t>
            </a:r>
            <a:endParaRPr lang="en-US" altLang="zh-CN" sz="1400" b="1" dirty="0">
              <a:solidFill>
                <a:schemeClr val="accent1"/>
              </a:solidFill>
              <a:latin typeface="微软雅黑" panose="020B0503020204020204" charset="-122"/>
              <a:ea typeface="微软雅黑" panose="020B0503020204020204" charset="-122"/>
            </a:endParaRPr>
          </a:p>
          <a:p>
            <a:pPr marL="285750" indent="-285750">
              <a:lnSpc>
                <a:spcPct val="150000"/>
              </a:lnSpc>
              <a:spcBef>
                <a:spcPts val="300"/>
              </a:spcBef>
              <a:spcAft>
                <a:spcPts val="300"/>
              </a:spcAft>
              <a:buFont typeface="Arial" pitchFamily="34" charset="0"/>
              <a:buChar char="•"/>
            </a:pPr>
            <a:r>
              <a:rPr lang="zh-CN" altLang="en-US" sz="1400" dirty="0">
                <a:solidFill>
                  <a:schemeClr val="accent1"/>
                </a:solidFill>
                <a:latin typeface="微软雅黑" panose="020B0503020204020204" charset="-122"/>
                <a:ea typeface="微软雅黑" panose="020B0503020204020204" charset="-122"/>
              </a:rPr>
              <a:t>线路中各接点应牢固，电路元件两端接头不要互相接触，以防短路。电线、电器不要被水淋湿或浸在导电液体中，例如实验室加热用的灯泡接口不要浸在水中。插电或打开用电器时，出现跳闸，必须查明原因，才能再接电。</a:t>
            </a:r>
            <a:endParaRPr lang="en-US" altLang="zh-CN" sz="1400" dirty="0">
              <a:solidFill>
                <a:schemeClr val="accent1"/>
              </a:solidFill>
              <a:latin typeface="微软雅黑" panose="020B0503020204020204" charset="-122"/>
              <a:ea typeface="微软雅黑" panose="020B0503020204020204" charset="-122"/>
            </a:endParaRPr>
          </a:p>
        </p:txBody>
      </p:sp>
      <p:sp>
        <p:nvSpPr>
          <p:cNvPr id="17" name="Text7">
            <a:extLst>
              <a:ext uri="{FF2B5EF4-FFF2-40B4-BE49-F238E27FC236}">
                <a16:creationId xmlns:a16="http://schemas.microsoft.com/office/drawing/2014/main" xmlns="" id="{0776CC8D-3AF5-9A03-8998-1B57C1D225E5}"/>
              </a:ext>
            </a:extLst>
          </p:cNvPr>
          <p:cNvSpPr txBox="1"/>
          <p:nvPr>
            <p:custDataLst>
              <p:tags r:id="rId3"/>
            </p:custDataLst>
          </p:nvPr>
        </p:nvSpPr>
        <p:spPr>
          <a:xfrm>
            <a:off x="711707" y="476359"/>
            <a:ext cx="9456368" cy="584775"/>
          </a:xfrm>
          <a:prstGeom prst="rect">
            <a:avLst/>
          </a:prstGeom>
          <a:noFill/>
        </p:spPr>
        <p:txBody>
          <a:bodyPr wrap="square" rtlCol="0" anchor="ctr" anchorCtr="0">
            <a:normAutofit fontScale="87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spcBef>
                <a:spcPct val="0"/>
              </a:spcBef>
              <a:spcAft>
                <a:spcPct val="0"/>
              </a:spcAft>
              <a:defRPr/>
            </a:pPr>
            <a:r>
              <a:rPr lang="zh-CN" altLang="en-US" sz="3200" b="1" spc="300" dirty="0">
                <a:solidFill>
                  <a:schemeClr val="accent1"/>
                </a:solidFill>
                <a:latin typeface="微软雅黑" panose="020B0503020204020204" charset="-122"/>
                <a:ea typeface="微软雅黑" panose="020B0503020204020204" charset="-122"/>
                <a:cs typeface="微软雅黑" panose="020B0503020204020204" charset="-122"/>
                <a:sym typeface="+mn-ea"/>
              </a:rPr>
              <a:t>一、</a:t>
            </a:r>
            <a:r>
              <a:rPr lang="en-US" altLang="zh-CN" sz="3200" b="1" spc="300" dirty="0" err="1">
                <a:solidFill>
                  <a:schemeClr val="accent1"/>
                </a:solidFill>
                <a:latin typeface="微软雅黑" panose="020B0503020204020204" charset="-122"/>
                <a:ea typeface="微软雅黑" panose="020B0503020204020204" charset="-122"/>
                <a:cs typeface="微软雅黑" panose="020B0503020204020204" charset="-122"/>
                <a:sym typeface="+mn-ea"/>
              </a:rPr>
              <a:t>实验室</a:t>
            </a:r>
            <a:r>
              <a:rPr lang="zh-CN" altLang="en-US" sz="3200" b="1" spc="300" dirty="0">
                <a:solidFill>
                  <a:schemeClr val="accent1"/>
                </a:solidFill>
                <a:latin typeface="微软雅黑" panose="020B0503020204020204" charset="-122"/>
                <a:ea typeface="微软雅黑" panose="020B0503020204020204" charset="-122"/>
                <a:cs typeface="微软雅黑" panose="020B0503020204020204" charset="-122"/>
                <a:sym typeface="+mn-ea"/>
              </a:rPr>
              <a:t>用电</a:t>
            </a:r>
            <a:r>
              <a:rPr lang="en-US" altLang="zh-CN" sz="3200" b="1" spc="300" dirty="0" err="1">
                <a:solidFill>
                  <a:schemeClr val="accent1"/>
                </a:solidFill>
                <a:latin typeface="微软雅黑" panose="020B0503020204020204" charset="-122"/>
                <a:ea typeface="微软雅黑" panose="020B0503020204020204" charset="-122"/>
                <a:cs typeface="微软雅黑" panose="020B0503020204020204" charset="-122"/>
                <a:sym typeface="+mn-ea"/>
              </a:rPr>
              <a:t>管理</a:t>
            </a:r>
            <a:endParaRPr lang="en-US" altLang="zh-CN" sz="3200" b="1" spc="300"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3750313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150" name="椭圆 4">
            <a:extLst>
              <a:ext uri="{FF2B5EF4-FFF2-40B4-BE49-F238E27FC236}">
                <a16:creationId xmlns:a16="http://schemas.microsoft.com/office/drawing/2014/main" xmlns="" id="{995A54C6-5D9D-41FC-8845-D5329F850F3B}"/>
              </a:ext>
            </a:extLst>
          </p:cNvPr>
          <p:cNvSpPr/>
          <p:nvPr/>
        </p:nvSpPr>
        <p:spPr>
          <a:xfrm>
            <a:off x="-253289" y="6130319"/>
            <a:ext cx="1374541" cy="1374541"/>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5">
            <a:extLst>
              <a:ext uri="{FF2B5EF4-FFF2-40B4-BE49-F238E27FC236}">
                <a16:creationId xmlns:a16="http://schemas.microsoft.com/office/drawing/2014/main" xmlns="" id="{BC14F331-3603-6A87-6B1B-8D5CA14C9189}"/>
              </a:ext>
            </a:extLst>
          </p:cNvPr>
          <p:cNvSpPr/>
          <p:nvPr/>
        </p:nvSpPr>
        <p:spPr>
          <a:xfrm>
            <a:off x="230781" y="5607920"/>
            <a:ext cx="317181" cy="317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6">
            <a:extLst>
              <a:ext uri="{FF2B5EF4-FFF2-40B4-BE49-F238E27FC236}">
                <a16:creationId xmlns:a16="http://schemas.microsoft.com/office/drawing/2014/main" xmlns="" id="{D434E122-0C94-335F-0EF9-552DACD92982}"/>
              </a:ext>
            </a:extLst>
          </p:cNvPr>
          <p:cNvSpPr/>
          <p:nvPr/>
        </p:nvSpPr>
        <p:spPr>
          <a:xfrm>
            <a:off x="1338217" y="6607699"/>
            <a:ext cx="180975" cy="180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7">
            <a:extLst>
              <a:ext uri="{FF2B5EF4-FFF2-40B4-BE49-F238E27FC236}">
                <a16:creationId xmlns:a16="http://schemas.microsoft.com/office/drawing/2014/main" xmlns="" id="{A6DD7720-4897-C957-048B-0A0C639B4092}"/>
              </a:ext>
            </a:extLst>
          </p:cNvPr>
          <p:cNvSpPr/>
          <p:nvPr/>
        </p:nvSpPr>
        <p:spPr>
          <a:xfrm>
            <a:off x="11252706" y="5925101"/>
            <a:ext cx="1683516" cy="168351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9">
            <a:extLst>
              <a:ext uri="{FF2B5EF4-FFF2-40B4-BE49-F238E27FC236}">
                <a16:creationId xmlns:a16="http://schemas.microsoft.com/office/drawing/2014/main" xmlns="" id="{6761721E-5310-5F84-3FAF-BD81A2FC87A8}"/>
              </a:ext>
            </a:extLst>
          </p:cNvPr>
          <p:cNvSpPr/>
          <p:nvPr/>
        </p:nvSpPr>
        <p:spPr>
          <a:xfrm>
            <a:off x="11008356" y="365181"/>
            <a:ext cx="8255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Shape1"/>
          <p:cNvSpPr/>
          <p:nvPr/>
        </p:nvSpPr>
        <p:spPr>
          <a:xfrm>
            <a:off x="718274" y="1389122"/>
            <a:ext cx="10407305" cy="4535979"/>
          </a:xfrm>
          <a:prstGeom prst="rect">
            <a:avLst/>
          </a:prstGeom>
          <a:solidFill>
            <a:schemeClr val="accent1">
              <a:lumMod val="20000"/>
              <a:lumOff val="80000"/>
            </a:schemeClr>
          </a:solidFill>
          <a:ln w="2286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a:ea typeface="等线"/>
              <a:cs typeface="+mn-cs"/>
            </a:endParaRPr>
          </a:p>
        </p:txBody>
      </p:sp>
      <p:grpSp>
        <p:nvGrpSpPr>
          <p:cNvPr id="9" name="图形 1"/>
          <p:cNvGrpSpPr/>
          <p:nvPr/>
        </p:nvGrpSpPr>
        <p:grpSpPr>
          <a:xfrm>
            <a:off x="10213171" y="113176"/>
            <a:ext cx="1813742" cy="1231106"/>
            <a:chOff x="9689762" y="696746"/>
            <a:chExt cx="1345649" cy="987297"/>
          </a:xfrm>
          <a:solidFill>
            <a:schemeClr val="accent1">
              <a:alpha val="18000"/>
            </a:schemeClr>
          </a:solidFill>
        </p:grpSpPr>
        <p:sp>
          <p:nvSpPr>
            <p:cNvPr id="10" name="任意多边形: 形状 9"/>
            <p:cNvSpPr/>
            <p:nvPr/>
          </p:nvSpPr>
          <p:spPr>
            <a:xfrm>
              <a:off x="10973979" y="1160309"/>
              <a:ext cx="61431" cy="61532"/>
            </a:xfrm>
            <a:custGeom>
              <a:avLst/>
              <a:gdLst>
                <a:gd name="connsiteX0" fmla="*/ 61432 w 61431"/>
                <a:gd name="connsiteY0" fmla="*/ 30817 h 61532"/>
                <a:gd name="connsiteX1" fmla="*/ 30716 w 61431"/>
                <a:gd name="connsiteY1" fmla="*/ 61533 h 61532"/>
                <a:gd name="connsiteX2" fmla="*/ 0 w 61431"/>
                <a:gd name="connsiteY2" fmla="*/ 30817 h 61532"/>
                <a:gd name="connsiteX3" fmla="*/ 30716 w 61431"/>
                <a:gd name="connsiteY3" fmla="*/ 101 h 61532"/>
                <a:gd name="connsiteX4" fmla="*/ 61432 w 61431"/>
                <a:gd name="connsiteY4" fmla="*/ 30817 h 6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29" h="61532">
                  <a:moveTo>
                    <a:pt x="61432" y="30817"/>
                  </a:moveTo>
                  <a:cubicBezTo>
                    <a:pt x="61432" y="48369"/>
                    <a:pt x="48268" y="61533"/>
                    <a:pt x="30716" y="61533"/>
                  </a:cubicBezTo>
                  <a:cubicBezTo>
                    <a:pt x="13165" y="61533"/>
                    <a:pt x="0" y="48369"/>
                    <a:pt x="0" y="30817"/>
                  </a:cubicBezTo>
                  <a:cubicBezTo>
                    <a:pt x="0" y="13265"/>
                    <a:pt x="13165" y="101"/>
                    <a:pt x="30716" y="101"/>
                  </a:cubicBezTo>
                  <a:cubicBezTo>
                    <a:pt x="48268" y="-1362"/>
                    <a:pt x="61432" y="13265"/>
                    <a:pt x="61432" y="3081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1" name="任意多边形: 形状 10"/>
            <p:cNvSpPr/>
            <p:nvPr/>
          </p:nvSpPr>
          <p:spPr>
            <a:xfrm>
              <a:off x="10894995" y="1066799"/>
              <a:ext cx="58506" cy="58506"/>
            </a:xfrm>
            <a:custGeom>
              <a:avLst/>
              <a:gdLst>
                <a:gd name="connsiteX0" fmla="*/ 58507 w 58506"/>
                <a:gd name="connsiteY0" fmla="*/ 29253 h 58506"/>
                <a:gd name="connsiteX1" fmla="*/ 29254 w 58506"/>
                <a:gd name="connsiteY1" fmla="*/ 58507 h 58506"/>
                <a:gd name="connsiteX2" fmla="*/ 0 w 58506"/>
                <a:gd name="connsiteY2" fmla="*/ 29253 h 58506"/>
                <a:gd name="connsiteX3" fmla="*/ 29254 w 58506"/>
                <a:gd name="connsiteY3" fmla="*/ 0 h 58506"/>
                <a:gd name="connsiteX4" fmla="*/ 58507 w 58506"/>
                <a:gd name="connsiteY4" fmla="*/ 29253 h 5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05" h="58505">
                  <a:moveTo>
                    <a:pt x="58507" y="29253"/>
                  </a:moveTo>
                  <a:cubicBezTo>
                    <a:pt x="58507" y="45343"/>
                    <a:pt x="45343" y="58507"/>
                    <a:pt x="29254" y="58507"/>
                  </a:cubicBezTo>
                  <a:cubicBezTo>
                    <a:pt x="13165" y="58507"/>
                    <a:pt x="0" y="45343"/>
                    <a:pt x="0" y="29253"/>
                  </a:cubicBezTo>
                  <a:cubicBezTo>
                    <a:pt x="0" y="13164"/>
                    <a:pt x="13165" y="0"/>
                    <a:pt x="29254" y="0"/>
                  </a:cubicBezTo>
                  <a:cubicBezTo>
                    <a:pt x="45343" y="0"/>
                    <a:pt x="58507" y="13164"/>
                    <a:pt x="58507" y="2925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2" name="任意多边形: 形状 11"/>
            <p:cNvSpPr/>
            <p:nvPr/>
          </p:nvSpPr>
          <p:spPr>
            <a:xfrm>
              <a:off x="10894995" y="1161771"/>
              <a:ext cx="58506" cy="58607"/>
            </a:xfrm>
            <a:custGeom>
              <a:avLst/>
              <a:gdLst>
                <a:gd name="connsiteX0" fmla="*/ 58507 w 58506"/>
                <a:gd name="connsiteY0" fmla="*/ 29354 h 58607"/>
                <a:gd name="connsiteX1" fmla="*/ 29254 w 58506"/>
                <a:gd name="connsiteY1" fmla="*/ 58608 h 58607"/>
                <a:gd name="connsiteX2" fmla="*/ 0 w 58506"/>
                <a:gd name="connsiteY2" fmla="*/ 29354 h 58607"/>
                <a:gd name="connsiteX3" fmla="*/ 29254 w 58506"/>
                <a:gd name="connsiteY3" fmla="*/ 101 h 58607"/>
                <a:gd name="connsiteX4" fmla="*/ 58507 w 58506"/>
                <a:gd name="connsiteY4" fmla="*/ 29354 h 58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05" h="58607">
                  <a:moveTo>
                    <a:pt x="58507" y="29354"/>
                  </a:moveTo>
                  <a:cubicBezTo>
                    <a:pt x="58507" y="45444"/>
                    <a:pt x="45343" y="58608"/>
                    <a:pt x="29254" y="58608"/>
                  </a:cubicBezTo>
                  <a:cubicBezTo>
                    <a:pt x="13165" y="58608"/>
                    <a:pt x="0" y="45444"/>
                    <a:pt x="0" y="29354"/>
                  </a:cubicBezTo>
                  <a:cubicBezTo>
                    <a:pt x="0" y="13265"/>
                    <a:pt x="13165" y="101"/>
                    <a:pt x="29254" y="101"/>
                  </a:cubicBezTo>
                  <a:cubicBezTo>
                    <a:pt x="45343" y="-1362"/>
                    <a:pt x="58507" y="13265"/>
                    <a:pt x="58507" y="2935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3" name="任意多边形: 形状 12"/>
            <p:cNvSpPr/>
            <p:nvPr/>
          </p:nvSpPr>
          <p:spPr>
            <a:xfrm>
              <a:off x="10894995" y="1255483"/>
              <a:ext cx="58506" cy="58506"/>
            </a:xfrm>
            <a:custGeom>
              <a:avLst/>
              <a:gdLst>
                <a:gd name="connsiteX0" fmla="*/ 58507 w 58506"/>
                <a:gd name="connsiteY0" fmla="*/ 29253 h 58506"/>
                <a:gd name="connsiteX1" fmla="*/ 29254 w 58506"/>
                <a:gd name="connsiteY1" fmla="*/ 58507 h 58506"/>
                <a:gd name="connsiteX2" fmla="*/ 0 w 58506"/>
                <a:gd name="connsiteY2" fmla="*/ 29253 h 58506"/>
                <a:gd name="connsiteX3" fmla="*/ 29254 w 58506"/>
                <a:gd name="connsiteY3" fmla="*/ 0 h 58506"/>
                <a:gd name="connsiteX4" fmla="*/ 58507 w 58506"/>
                <a:gd name="connsiteY4" fmla="*/ 29253 h 5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05" h="58505">
                  <a:moveTo>
                    <a:pt x="58507" y="29253"/>
                  </a:moveTo>
                  <a:cubicBezTo>
                    <a:pt x="58507" y="45343"/>
                    <a:pt x="45343" y="58507"/>
                    <a:pt x="29254" y="58507"/>
                  </a:cubicBezTo>
                  <a:cubicBezTo>
                    <a:pt x="13165" y="58507"/>
                    <a:pt x="0" y="45343"/>
                    <a:pt x="0" y="29253"/>
                  </a:cubicBezTo>
                  <a:cubicBezTo>
                    <a:pt x="0" y="13164"/>
                    <a:pt x="13165" y="0"/>
                    <a:pt x="29254" y="0"/>
                  </a:cubicBezTo>
                  <a:cubicBezTo>
                    <a:pt x="45343" y="0"/>
                    <a:pt x="58507" y="13164"/>
                    <a:pt x="58507" y="2925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4" name="任意多边形: 形状 13"/>
            <p:cNvSpPr/>
            <p:nvPr/>
          </p:nvSpPr>
          <p:spPr>
            <a:xfrm>
              <a:off x="10814550" y="974652"/>
              <a:ext cx="55580" cy="55581"/>
            </a:xfrm>
            <a:custGeom>
              <a:avLst/>
              <a:gdLst>
                <a:gd name="connsiteX0" fmla="*/ 55581 w 55580"/>
                <a:gd name="connsiteY0" fmla="*/ 27791 h 55581"/>
                <a:gd name="connsiteX1" fmla="*/ 27790 w 55580"/>
                <a:gd name="connsiteY1" fmla="*/ 55581 h 55581"/>
                <a:gd name="connsiteX2" fmla="*/ 0 w 55580"/>
                <a:gd name="connsiteY2" fmla="*/ 27791 h 55581"/>
                <a:gd name="connsiteX3" fmla="*/ 27790 w 55580"/>
                <a:gd name="connsiteY3" fmla="*/ 0 h 55581"/>
                <a:gd name="connsiteX4" fmla="*/ 55581 w 55580"/>
                <a:gd name="connsiteY4" fmla="*/ 27791 h 5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80" h="55580">
                  <a:moveTo>
                    <a:pt x="55581" y="27791"/>
                  </a:moveTo>
                  <a:cubicBezTo>
                    <a:pt x="55581" y="43880"/>
                    <a:pt x="42417" y="55581"/>
                    <a:pt x="27790" y="55581"/>
                  </a:cubicBezTo>
                  <a:cubicBezTo>
                    <a:pt x="11700" y="55581"/>
                    <a:pt x="0" y="42417"/>
                    <a:pt x="0" y="27791"/>
                  </a:cubicBezTo>
                  <a:cubicBezTo>
                    <a:pt x="0" y="11701"/>
                    <a:pt x="13163" y="0"/>
                    <a:pt x="27790" y="0"/>
                  </a:cubicBezTo>
                  <a:cubicBezTo>
                    <a:pt x="42417" y="0"/>
                    <a:pt x="55581" y="11701"/>
                    <a:pt x="55581" y="2779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5" name="任意多边形: 形状 14"/>
            <p:cNvSpPr/>
            <p:nvPr/>
          </p:nvSpPr>
          <p:spPr>
            <a:xfrm>
              <a:off x="10814550" y="1068262"/>
              <a:ext cx="55580" cy="55581"/>
            </a:xfrm>
            <a:custGeom>
              <a:avLst/>
              <a:gdLst>
                <a:gd name="connsiteX0" fmla="*/ 55581 w 55580"/>
                <a:gd name="connsiteY0" fmla="*/ 27791 h 55581"/>
                <a:gd name="connsiteX1" fmla="*/ 27790 w 55580"/>
                <a:gd name="connsiteY1" fmla="*/ 55581 h 55581"/>
                <a:gd name="connsiteX2" fmla="*/ 0 w 55580"/>
                <a:gd name="connsiteY2" fmla="*/ 27791 h 55581"/>
                <a:gd name="connsiteX3" fmla="*/ 27790 w 55580"/>
                <a:gd name="connsiteY3" fmla="*/ 0 h 55581"/>
                <a:gd name="connsiteX4" fmla="*/ 55581 w 55580"/>
                <a:gd name="connsiteY4" fmla="*/ 27791 h 5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80" h="55580">
                  <a:moveTo>
                    <a:pt x="55581" y="27791"/>
                  </a:moveTo>
                  <a:cubicBezTo>
                    <a:pt x="55581" y="43880"/>
                    <a:pt x="42417" y="55581"/>
                    <a:pt x="27790" y="55581"/>
                  </a:cubicBezTo>
                  <a:cubicBezTo>
                    <a:pt x="11700" y="55581"/>
                    <a:pt x="0" y="42417"/>
                    <a:pt x="0" y="27791"/>
                  </a:cubicBezTo>
                  <a:cubicBezTo>
                    <a:pt x="0" y="11701"/>
                    <a:pt x="13163" y="0"/>
                    <a:pt x="27790" y="0"/>
                  </a:cubicBezTo>
                  <a:cubicBezTo>
                    <a:pt x="42417" y="0"/>
                    <a:pt x="55581" y="13164"/>
                    <a:pt x="55581" y="2779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6" name="任意多边形: 形状 15"/>
            <p:cNvSpPr/>
            <p:nvPr/>
          </p:nvSpPr>
          <p:spPr>
            <a:xfrm>
              <a:off x="10814550" y="1163224"/>
              <a:ext cx="55580" cy="55692"/>
            </a:xfrm>
            <a:custGeom>
              <a:avLst/>
              <a:gdLst>
                <a:gd name="connsiteX0" fmla="*/ 55581 w 55580"/>
                <a:gd name="connsiteY0" fmla="*/ 27902 h 55692"/>
                <a:gd name="connsiteX1" fmla="*/ 27790 w 55580"/>
                <a:gd name="connsiteY1" fmla="*/ 55692 h 55692"/>
                <a:gd name="connsiteX2" fmla="*/ 0 w 55580"/>
                <a:gd name="connsiteY2" fmla="*/ 27902 h 55692"/>
                <a:gd name="connsiteX3" fmla="*/ 27790 w 55580"/>
                <a:gd name="connsiteY3" fmla="*/ 111 h 55692"/>
                <a:gd name="connsiteX4" fmla="*/ 55581 w 55580"/>
                <a:gd name="connsiteY4" fmla="*/ 27902 h 5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80" h="55692">
                  <a:moveTo>
                    <a:pt x="55581" y="27902"/>
                  </a:moveTo>
                  <a:cubicBezTo>
                    <a:pt x="55581" y="43991"/>
                    <a:pt x="42417" y="55692"/>
                    <a:pt x="27790" y="55692"/>
                  </a:cubicBezTo>
                  <a:cubicBezTo>
                    <a:pt x="11700" y="55692"/>
                    <a:pt x="0" y="42528"/>
                    <a:pt x="0" y="27902"/>
                  </a:cubicBezTo>
                  <a:cubicBezTo>
                    <a:pt x="0" y="13275"/>
                    <a:pt x="13163" y="111"/>
                    <a:pt x="27790" y="111"/>
                  </a:cubicBezTo>
                  <a:cubicBezTo>
                    <a:pt x="42417" y="-1351"/>
                    <a:pt x="55581" y="11812"/>
                    <a:pt x="55581" y="2790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7" name="任意多边形: 形状 16"/>
            <p:cNvSpPr/>
            <p:nvPr/>
          </p:nvSpPr>
          <p:spPr>
            <a:xfrm>
              <a:off x="10814550" y="1256946"/>
              <a:ext cx="55580" cy="55581"/>
            </a:xfrm>
            <a:custGeom>
              <a:avLst/>
              <a:gdLst>
                <a:gd name="connsiteX0" fmla="*/ 55581 w 55580"/>
                <a:gd name="connsiteY0" fmla="*/ 27791 h 55581"/>
                <a:gd name="connsiteX1" fmla="*/ 27790 w 55580"/>
                <a:gd name="connsiteY1" fmla="*/ 55581 h 55581"/>
                <a:gd name="connsiteX2" fmla="*/ 0 w 55580"/>
                <a:gd name="connsiteY2" fmla="*/ 27791 h 55581"/>
                <a:gd name="connsiteX3" fmla="*/ 27790 w 55580"/>
                <a:gd name="connsiteY3" fmla="*/ 0 h 55581"/>
                <a:gd name="connsiteX4" fmla="*/ 55581 w 55580"/>
                <a:gd name="connsiteY4" fmla="*/ 27791 h 5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80" h="55580">
                  <a:moveTo>
                    <a:pt x="55581" y="27791"/>
                  </a:moveTo>
                  <a:cubicBezTo>
                    <a:pt x="55581" y="43880"/>
                    <a:pt x="42417" y="55581"/>
                    <a:pt x="27790" y="55581"/>
                  </a:cubicBezTo>
                  <a:cubicBezTo>
                    <a:pt x="11700" y="55581"/>
                    <a:pt x="0" y="42417"/>
                    <a:pt x="0" y="27791"/>
                  </a:cubicBezTo>
                  <a:cubicBezTo>
                    <a:pt x="0" y="11701"/>
                    <a:pt x="13163" y="0"/>
                    <a:pt x="27790" y="0"/>
                  </a:cubicBezTo>
                  <a:cubicBezTo>
                    <a:pt x="42417" y="0"/>
                    <a:pt x="55581" y="11701"/>
                    <a:pt x="55581" y="2779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8" name="任意多边形: 形状 17"/>
            <p:cNvSpPr/>
            <p:nvPr/>
          </p:nvSpPr>
          <p:spPr>
            <a:xfrm>
              <a:off x="10814550" y="1350556"/>
              <a:ext cx="55580" cy="55581"/>
            </a:xfrm>
            <a:custGeom>
              <a:avLst/>
              <a:gdLst>
                <a:gd name="connsiteX0" fmla="*/ 55581 w 55580"/>
                <a:gd name="connsiteY0" fmla="*/ 27791 h 55581"/>
                <a:gd name="connsiteX1" fmla="*/ 27790 w 55580"/>
                <a:gd name="connsiteY1" fmla="*/ 55581 h 55581"/>
                <a:gd name="connsiteX2" fmla="*/ 0 w 55580"/>
                <a:gd name="connsiteY2" fmla="*/ 27791 h 55581"/>
                <a:gd name="connsiteX3" fmla="*/ 27790 w 55580"/>
                <a:gd name="connsiteY3" fmla="*/ 0 h 55581"/>
                <a:gd name="connsiteX4" fmla="*/ 55581 w 55580"/>
                <a:gd name="connsiteY4" fmla="*/ 27791 h 5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80" h="55580">
                  <a:moveTo>
                    <a:pt x="55581" y="27791"/>
                  </a:moveTo>
                  <a:cubicBezTo>
                    <a:pt x="55581" y="43880"/>
                    <a:pt x="42417" y="55581"/>
                    <a:pt x="27790" y="55581"/>
                  </a:cubicBezTo>
                  <a:cubicBezTo>
                    <a:pt x="11700" y="55581"/>
                    <a:pt x="0" y="42417"/>
                    <a:pt x="0" y="27791"/>
                  </a:cubicBezTo>
                  <a:cubicBezTo>
                    <a:pt x="0" y="11701"/>
                    <a:pt x="13163" y="0"/>
                    <a:pt x="27790" y="0"/>
                  </a:cubicBezTo>
                  <a:cubicBezTo>
                    <a:pt x="42417" y="0"/>
                    <a:pt x="55581" y="13164"/>
                    <a:pt x="55581" y="2779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9" name="任意多边形: 形状 18"/>
            <p:cNvSpPr/>
            <p:nvPr/>
          </p:nvSpPr>
          <p:spPr>
            <a:xfrm>
              <a:off x="10734103" y="882392"/>
              <a:ext cx="52655" cy="52767"/>
            </a:xfrm>
            <a:custGeom>
              <a:avLst/>
              <a:gdLst>
                <a:gd name="connsiteX0" fmla="*/ 52656 w 52655"/>
                <a:gd name="connsiteY0" fmla="*/ 26439 h 52767"/>
                <a:gd name="connsiteX1" fmla="*/ 26328 w 52655"/>
                <a:gd name="connsiteY1" fmla="*/ 52767 h 52767"/>
                <a:gd name="connsiteX2" fmla="*/ 0 w 52655"/>
                <a:gd name="connsiteY2" fmla="*/ 26439 h 52767"/>
                <a:gd name="connsiteX3" fmla="*/ 26328 w 52655"/>
                <a:gd name="connsiteY3" fmla="*/ 111 h 52767"/>
                <a:gd name="connsiteX4" fmla="*/ 52656 w 52655"/>
                <a:gd name="connsiteY4" fmla="*/ 26439 h 52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55" h="52767">
                  <a:moveTo>
                    <a:pt x="52656" y="26439"/>
                  </a:moveTo>
                  <a:cubicBezTo>
                    <a:pt x="52656" y="41066"/>
                    <a:pt x="40954" y="52767"/>
                    <a:pt x="26328" y="52767"/>
                  </a:cubicBezTo>
                  <a:cubicBezTo>
                    <a:pt x="11702" y="52767"/>
                    <a:pt x="0" y="41066"/>
                    <a:pt x="0" y="26439"/>
                  </a:cubicBezTo>
                  <a:cubicBezTo>
                    <a:pt x="0" y="11813"/>
                    <a:pt x="11702" y="111"/>
                    <a:pt x="26328" y="111"/>
                  </a:cubicBezTo>
                  <a:cubicBezTo>
                    <a:pt x="40954" y="-1351"/>
                    <a:pt x="52656" y="11813"/>
                    <a:pt x="52656" y="2643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20" name="任意多边形: 形状 19"/>
            <p:cNvSpPr/>
            <p:nvPr/>
          </p:nvSpPr>
          <p:spPr>
            <a:xfrm>
              <a:off x="10734103" y="976114"/>
              <a:ext cx="52655" cy="52655"/>
            </a:xfrm>
            <a:custGeom>
              <a:avLst/>
              <a:gdLst>
                <a:gd name="connsiteX0" fmla="*/ 52656 w 52655"/>
                <a:gd name="connsiteY0" fmla="*/ 26328 h 52655"/>
                <a:gd name="connsiteX1" fmla="*/ 26328 w 52655"/>
                <a:gd name="connsiteY1" fmla="*/ 52656 h 52655"/>
                <a:gd name="connsiteX2" fmla="*/ 0 w 52655"/>
                <a:gd name="connsiteY2" fmla="*/ 26328 h 52655"/>
                <a:gd name="connsiteX3" fmla="*/ 26328 w 52655"/>
                <a:gd name="connsiteY3" fmla="*/ 0 h 52655"/>
                <a:gd name="connsiteX4" fmla="*/ 52656 w 52655"/>
                <a:gd name="connsiteY4" fmla="*/ 26328 h 5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55" h="52655">
                  <a:moveTo>
                    <a:pt x="52656" y="26328"/>
                  </a:moveTo>
                  <a:cubicBezTo>
                    <a:pt x="52656" y="40955"/>
                    <a:pt x="40954" y="52656"/>
                    <a:pt x="26328" y="52656"/>
                  </a:cubicBezTo>
                  <a:cubicBezTo>
                    <a:pt x="11702" y="52656"/>
                    <a:pt x="0" y="40955"/>
                    <a:pt x="0" y="26328"/>
                  </a:cubicBezTo>
                  <a:cubicBezTo>
                    <a:pt x="0" y="11701"/>
                    <a:pt x="11702" y="0"/>
                    <a:pt x="26328" y="0"/>
                  </a:cubicBezTo>
                  <a:cubicBezTo>
                    <a:pt x="40954" y="0"/>
                    <a:pt x="52656" y="11701"/>
                    <a:pt x="52656" y="26328"/>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21" name="任意多边形: 形状 20"/>
            <p:cNvSpPr/>
            <p:nvPr/>
          </p:nvSpPr>
          <p:spPr>
            <a:xfrm>
              <a:off x="10734103" y="1069725"/>
              <a:ext cx="52655" cy="52655"/>
            </a:xfrm>
            <a:custGeom>
              <a:avLst/>
              <a:gdLst>
                <a:gd name="connsiteX0" fmla="*/ 52656 w 52655"/>
                <a:gd name="connsiteY0" fmla="*/ 26328 h 52655"/>
                <a:gd name="connsiteX1" fmla="*/ 26328 w 52655"/>
                <a:gd name="connsiteY1" fmla="*/ 52656 h 52655"/>
                <a:gd name="connsiteX2" fmla="*/ 0 w 52655"/>
                <a:gd name="connsiteY2" fmla="*/ 26328 h 52655"/>
                <a:gd name="connsiteX3" fmla="*/ 26328 w 52655"/>
                <a:gd name="connsiteY3" fmla="*/ 0 h 52655"/>
                <a:gd name="connsiteX4" fmla="*/ 52656 w 52655"/>
                <a:gd name="connsiteY4" fmla="*/ 26328 h 5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55" h="52655">
                  <a:moveTo>
                    <a:pt x="52656" y="26328"/>
                  </a:moveTo>
                  <a:cubicBezTo>
                    <a:pt x="52656" y="40955"/>
                    <a:pt x="40954" y="52656"/>
                    <a:pt x="26328" y="52656"/>
                  </a:cubicBezTo>
                  <a:cubicBezTo>
                    <a:pt x="11702" y="52656"/>
                    <a:pt x="0" y="40955"/>
                    <a:pt x="0" y="26328"/>
                  </a:cubicBezTo>
                  <a:cubicBezTo>
                    <a:pt x="0" y="11701"/>
                    <a:pt x="11702" y="0"/>
                    <a:pt x="26328" y="0"/>
                  </a:cubicBezTo>
                  <a:cubicBezTo>
                    <a:pt x="40954" y="0"/>
                    <a:pt x="52656" y="11701"/>
                    <a:pt x="52656" y="26328"/>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22" name="任意多边形: 形状 21"/>
            <p:cNvSpPr/>
            <p:nvPr/>
          </p:nvSpPr>
          <p:spPr>
            <a:xfrm>
              <a:off x="10734103" y="1164686"/>
              <a:ext cx="52655" cy="52767"/>
            </a:xfrm>
            <a:custGeom>
              <a:avLst/>
              <a:gdLst>
                <a:gd name="connsiteX0" fmla="*/ 52656 w 52655"/>
                <a:gd name="connsiteY0" fmla="*/ 26439 h 52767"/>
                <a:gd name="connsiteX1" fmla="*/ 26328 w 52655"/>
                <a:gd name="connsiteY1" fmla="*/ 52767 h 52767"/>
                <a:gd name="connsiteX2" fmla="*/ 0 w 52655"/>
                <a:gd name="connsiteY2" fmla="*/ 26439 h 52767"/>
                <a:gd name="connsiteX3" fmla="*/ 26328 w 52655"/>
                <a:gd name="connsiteY3" fmla="*/ 111 h 52767"/>
                <a:gd name="connsiteX4" fmla="*/ 52656 w 52655"/>
                <a:gd name="connsiteY4" fmla="*/ 26439 h 52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55" h="52767">
                  <a:moveTo>
                    <a:pt x="52656" y="26439"/>
                  </a:moveTo>
                  <a:cubicBezTo>
                    <a:pt x="52656" y="41066"/>
                    <a:pt x="40954" y="52767"/>
                    <a:pt x="26328" y="52767"/>
                  </a:cubicBezTo>
                  <a:cubicBezTo>
                    <a:pt x="11702" y="52767"/>
                    <a:pt x="0" y="41066"/>
                    <a:pt x="0" y="26439"/>
                  </a:cubicBezTo>
                  <a:cubicBezTo>
                    <a:pt x="0" y="11813"/>
                    <a:pt x="11702" y="111"/>
                    <a:pt x="26328" y="111"/>
                  </a:cubicBezTo>
                  <a:cubicBezTo>
                    <a:pt x="40954" y="-1351"/>
                    <a:pt x="52656" y="11813"/>
                    <a:pt x="52656" y="2643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23" name="任意多边形: 形状 22"/>
            <p:cNvSpPr/>
            <p:nvPr/>
          </p:nvSpPr>
          <p:spPr>
            <a:xfrm>
              <a:off x="10734103" y="1258408"/>
              <a:ext cx="52655" cy="52655"/>
            </a:xfrm>
            <a:custGeom>
              <a:avLst/>
              <a:gdLst>
                <a:gd name="connsiteX0" fmla="*/ 52656 w 52655"/>
                <a:gd name="connsiteY0" fmla="*/ 26328 h 52655"/>
                <a:gd name="connsiteX1" fmla="*/ 26328 w 52655"/>
                <a:gd name="connsiteY1" fmla="*/ 52656 h 52655"/>
                <a:gd name="connsiteX2" fmla="*/ 0 w 52655"/>
                <a:gd name="connsiteY2" fmla="*/ 26328 h 52655"/>
                <a:gd name="connsiteX3" fmla="*/ 26328 w 52655"/>
                <a:gd name="connsiteY3" fmla="*/ 0 h 52655"/>
                <a:gd name="connsiteX4" fmla="*/ 52656 w 52655"/>
                <a:gd name="connsiteY4" fmla="*/ 26328 h 5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55" h="52655">
                  <a:moveTo>
                    <a:pt x="52656" y="26328"/>
                  </a:moveTo>
                  <a:cubicBezTo>
                    <a:pt x="52656" y="40955"/>
                    <a:pt x="40954" y="52656"/>
                    <a:pt x="26328" y="52656"/>
                  </a:cubicBezTo>
                  <a:cubicBezTo>
                    <a:pt x="11702" y="52656"/>
                    <a:pt x="0" y="40955"/>
                    <a:pt x="0" y="26328"/>
                  </a:cubicBezTo>
                  <a:cubicBezTo>
                    <a:pt x="0" y="11701"/>
                    <a:pt x="11702" y="0"/>
                    <a:pt x="26328" y="0"/>
                  </a:cubicBezTo>
                  <a:cubicBezTo>
                    <a:pt x="40954" y="0"/>
                    <a:pt x="52656" y="11701"/>
                    <a:pt x="52656" y="26328"/>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24" name="任意多边形: 形状 23"/>
            <p:cNvSpPr/>
            <p:nvPr/>
          </p:nvSpPr>
          <p:spPr>
            <a:xfrm>
              <a:off x="10734103" y="1352019"/>
              <a:ext cx="52655" cy="52655"/>
            </a:xfrm>
            <a:custGeom>
              <a:avLst/>
              <a:gdLst>
                <a:gd name="connsiteX0" fmla="*/ 52656 w 52655"/>
                <a:gd name="connsiteY0" fmla="*/ 26328 h 52655"/>
                <a:gd name="connsiteX1" fmla="*/ 26328 w 52655"/>
                <a:gd name="connsiteY1" fmla="*/ 52656 h 52655"/>
                <a:gd name="connsiteX2" fmla="*/ 0 w 52655"/>
                <a:gd name="connsiteY2" fmla="*/ 26328 h 52655"/>
                <a:gd name="connsiteX3" fmla="*/ 26328 w 52655"/>
                <a:gd name="connsiteY3" fmla="*/ 0 h 52655"/>
                <a:gd name="connsiteX4" fmla="*/ 52656 w 52655"/>
                <a:gd name="connsiteY4" fmla="*/ 26328 h 5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55" h="52655">
                  <a:moveTo>
                    <a:pt x="52656" y="26328"/>
                  </a:moveTo>
                  <a:cubicBezTo>
                    <a:pt x="52656" y="40955"/>
                    <a:pt x="40954" y="52656"/>
                    <a:pt x="26328" y="52656"/>
                  </a:cubicBezTo>
                  <a:cubicBezTo>
                    <a:pt x="11702" y="52656"/>
                    <a:pt x="0" y="40955"/>
                    <a:pt x="0" y="26328"/>
                  </a:cubicBezTo>
                  <a:cubicBezTo>
                    <a:pt x="0" y="11701"/>
                    <a:pt x="11702" y="0"/>
                    <a:pt x="26328" y="0"/>
                  </a:cubicBezTo>
                  <a:cubicBezTo>
                    <a:pt x="40954" y="0"/>
                    <a:pt x="52656" y="11701"/>
                    <a:pt x="52656" y="26328"/>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25" name="任意多边形: 形状 24"/>
            <p:cNvSpPr/>
            <p:nvPr/>
          </p:nvSpPr>
          <p:spPr>
            <a:xfrm>
              <a:off x="10734103" y="1447092"/>
              <a:ext cx="52655" cy="52655"/>
            </a:xfrm>
            <a:custGeom>
              <a:avLst/>
              <a:gdLst>
                <a:gd name="connsiteX0" fmla="*/ 52656 w 52655"/>
                <a:gd name="connsiteY0" fmla="*/ 26328 h 52655"/>
                <a:gd name="connsiteX1" fmla="*/ 26328 w 52655"/>
                <a:gd name="connsiteY1" fmla="*/ 52656 h 52655"/>
                <a:gd name="connsiteX2" fmla="*/ 0 w 52655"/>
                <a:gd name="connsiteY2" fmla="*/ 26328 h 52655"/>
                <a:gd name="connsiteX3" fmla="*/ 26328 w 52655"/>
                <a:gd name="connsiteY3" fmla="*/ 0 h 52655"/>
                <a:gd name="connsiteX4" fmla="*/ 52656 w 52655"/>
                <a:gd name="connsiteY4" fmla="*/ 26328 h 5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55" h="52655">
                  <a:moveTo>
                    <a:pt x="52656" y="26328"/>
                  </a:moveTo>
                  <a:cubicBezTo>
                    <a:pt x="52656" y="40955"/>
                    <a:pt x="40954" y="52656"/>
                    <a:pt x="26328" y="52656"/>
                  </a:cubicBezTo>
                  <a:cubicBezTo>
                    <a:pt x="11702" y="52656"/>
                    <a:pt x="0" y="40955"/>
                    <a:pt x="0" y="26328"/>
                  </a:cubicBezTo>
                  <a:cubicBezTo>
                    <a:pt x="0" y="11701"/>
                    <a:pt x="11702" y="0"/>
                    <a:pt x="26328" y="0"/>
                  </a:cubicBezTo>
                  <a:cubicBezTo>
                    <a:pt x="40954" y="0"/>
                    <a:pt x="52656" y="11701"/>
                    <a:pt x="52656" y="26328"/>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26" name="任意多边形: 形状 25"/>
            <p:cNvSpPr/>
            <p:nvPr/>
          </p:nvSpPr>
          <p:spPr>
            <a:xfrm>
              <a:off x="10653657" y="788893"/>
              <a:ext cx="49729" cy="49730"/>
            </a:xfrm>
            <a:custGeom>
              <a:avLst/>
              <a:gdLst>
                <a:gd name="connsiteX0" fmla="*/ 49730 w 49729"/>
                <a:gd name="connsiteY0" fmla="*/ 24865 h 49730"/>
                <a:gd name="connsiteX1" fmla="*/ 24865 w 49729"/>
                <a:gd name="connsiteY1" fmla="*/ 49731 h 49730"/>
                <a:gd name="connsiteX2" fmla="*/ 0 w 49729"/>
                <a:gd name="connsiteY2" fmla="*/ 24865 h 49730"/>
                <a:gd name="connsiteX3" fmla="*/ 24865 w 49729"/>
                <a:gd name="connsiteY3" fmla="*/ 0 h 49730"/>
                <a:gd name="connsiteX4" fmla="*/ 49730 w 49729"/>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9" h="49730">
                  <a:moveTo>
                    <a:pt x="49730" y="24865"/>
                  </a:moveTo>
                  <a:cubicBezTo>
                    <a:pt x="49730" y="38029"/>
                    <a:pt x="38028" y="49731"/>
                    <a:pt x="24865" y="49731"/>
                  </a:cubicBezTo>
                  <a:cubicBezTo>
                    <a:pt x="11700" y="49731"/>
                    <a:pt x="0" y="38029"/>
                    <a:pt x="0" y="24865"/>
                  </a:cubicBezTo>
                  <a:cubicBezTo>
                    <a:pt x="0" y="11701"/>
                    <a:pt x="11700" y="0"/>
                    <a:pt x="24865" y="0"/>
                  </a:cubicBezTo>
                  <a:cubicBezTo>
                    <a:pt x="38028" y="0"/>
                    <a:pt x="49730" y="11701"/>
                    <a:pt x="49730"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27" name="任意多边形: 形状 26"/>
            <p:cNvSpPr/>
            <p:nvPr/>
          </p:nvSpPr>
          <p:spPr>
            <a:xfrm>
              <a:off x="10653656" y="883967"/>
              <a:ext cx="49730" cy="49730"/>
            </a:xfrm>
            <a:custGeom>
              <a:avLst/>
              <a:gdLst>
                <a:gd name="connsiteX0" fmla="*/ 49731 w 49730"/>
                <a:gd name="connsiteY0" fmla="*/ 24865 h 49730"/>
                <a:gd name="connsiteX1" fmla="*/ 24866 w 49730"/>
                <a:gd name="connsiteY1" fmla="*/ 49731 h 49730"/>
                <a:gd name="connsiteX2" fmla="*/ 1 w 49730"/>
                <a:gd name="connsiteY2" fmla="*/ 24865 h 49730"/>
                <a:gd name="connsiteX3" fmla="*/ 24866 w 49730"/>
                <a:gd name="connsiteY3" fmla="*/ 0 h 49730"/>
                <a:gd name="connsiteX4" fmla="*/ 49731 w 49730"/>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0" h="49730">
                  <a:moveTo>
                    <a:pt x="49731" y="24865"/>
                  </a:moveTo>
                  <a:cubicBezTo>
                    <a:pt x="49731" y="38598"/>
                    <a:pt x="38598" y="49731"/>
                    <a:pt x="24866" y="49731"/>
                  </a:cubicBezTo>
                  <a:cubicBezTo>
                    <a:pt x="11133" y="49731"/>
                    <a:pt x="1" y="38598"/>
                    <a:pt x="1" y="24865"/>
                  </a:cubicBezTo>
                  <a:cubicBezTo>
                    <a:pt x="1" y="11133"/>
                    <a:pt x="11133" y="0"/>
                    <a:pt x="24866" y="0"/>
                  </a:cubicBezTo>
                  <a:cubicBezTo>
                    <a:pt x="38598" y="0"/>
                    <a:pt x="49731" y="11133"/>
                    <a:pt x="49731"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28" name="任意多边形: 形状 27"/>
            <p:cNvSpPr/>
            <p:nvPr/>
          </p:nvSpPr>
          <p:spPr>
            <a:xfrm>
              <a:off x="10653656" y="977577"/>
              <a:ext cx="49730" cy="49730"/>
            </a:xfrm>
            <a:custGeom>
              <a:avLst/>
              <a:gdLst>
                <a:gd name="connsiteX0" fmla="*/ 49731 w 49730"/>
                <a:gd name="connsiteY0" fmla="*/ 24865 h 49730"/>
                <a:gd name="connsiteX1" fmla="*/ 24866 w 49730"/>
                <a:gd name="connsiteY1" fmla="*/ 49731 h 49730"/>
                <a:gd name="connsiteX2" fmla="*/ 1 w 49730"/>
                <a:gd name="connsiteY2" fmla="*/ 24865 h 49730"/>
                <a:gd name="connsiteX3" fmla="*/ 24866 w 49730"/>
                <a:gd name="connsiteY3" fmla="*/ 0 h 49730"/>
                <a:gd name="connsiteX4" fmla="*/ 49731 w 49730"/>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0" h="49730">
                  <a:moveTo>
                    <a:pt x="49731" y="24865"/>
                  </a:moveTo>
                  <a:cubicBezTo>
                    <a:pt x="49731" y="38598"/>
                    <a:pt x="38598" y="49731"/>
                    <a:pt x="24866" y="49731"/>
                  </a:cubicBezTo>
                  <a:cubicBezTo>
                    <a:pt x="11133" y="49731"/>
                    <a:pt x="1" y="38598"/>
                    <a:pt x="1" y="24865"/>
                  </a:cubicBezTo>
                  <a:cubicBezTo>
                    <a:pt x="1" y="11133"/>
                    <a:pt x="11133" y="0"/>
                    <a:pt x="24866" y="0"/>
                  </a:cubicBezTo>
                  <a:cubicBezTo>
                    <a:pt x="38598" y="0"/>
                    <a:pt x="49731" y="11133"/>
                    <a:pt x="49731"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29" name="任意多边形: 形状 28"/>
            <p:cNvSpPr/>
            <p:nvPr/>
          </p:nvSpPr>
          <p:spPr>
            <a:xfrm>
              <a:off x="10653657" y="1071187"/>
              <a:ext cx="49729" cy="49730"/>
            </a:xfrm>
            <a:custGeom>
              <a:avLst/>
              <a:gdLst>
                <a:gd name="connsiteX0" fmla="*/ 49730 w 49729"/>
                <a:gd name="connsiteY0" fmla="*/ 24865 h 49730"/>
                <a:gd name="connsiteX1" fmla="*/ 24865 w 49729"/>
                <a:gd name="connsiteY1" fmla="*/ 49731 h 49730"/>
                <a:gd name="connsiteX2" fmla="*/ 0 w 49729"/>
                <a:gd name="connsiteY2" fmla="*/ 24865 h 49730"/>
                <a:gd name="connsiteX3" fmla="*/ 24865 w 49729"/>
                <a:gd name="connsiteY3" fmla="*/ 0 h 49730"/>
                <a:gd name="connsiteX4" fmla="*/ 49730 w 49729"/>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9" h="49730">
                  <a:moveTo>
                    <a:pt x="49730" y="24865"/>
                  </a:moveTo>
                  <a:cubicBezTo>
                    <a:pt x="49730" y="38029"/>
                    <a:pt x="38028" y="49731"/>
                    <a:pt x="24865" y="49731"/>
                  </a:cubicBezTo>
                  <a:cubicBezTo>
                    <a:pt x="11700" y="49731"/>
                    <a:pt x="0" y="38029"/>
                    <a:pt x="0" y="24865"/>
                  </a:cubicBezTo>
                  <a:cubicBezTo>
                    <a:pt x="0" y="11701"/>
                    <a:pt x="11700" y="0"/>
                    <a:pt x="24865" y="0"/>
                  </a:cubicBezTo>
                  <a:cubicBezTo>
                    <a:pt x="38028" y="0"/>
                    <a:pt x="49730" y="11701"/>
                    <a:pt x="49730"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30" name="任意多边形: 形状 29"/>
            <p:cNvSpPr/>
            <p:nvPr/>
          </p:nvSpPr>
          <p:spPr>
            <a:xfrm>
              <a:off x="10653657" y="1166260"/>
              <a:ext cx="49729" cy="49730"/>
            </a:xfrm>
            <a:custGeom>
              <a:avLst/>
              <a:gdLst>
                <a:gd name="connsiteX0" fmla="*/ 49730 w 49729"/>
                <a:gd name="connsiteY0" fmla="*/ 24865 h 49730"/>
                <a:gd name="connsiteX1" fmla="*/ 24865 w 49729"/>
                <a:gd name="connsiteY1" fmla="*/ 49731 h 49730"/>
                <a:gd name="connsiteX2" fmla="*/ 0 w 49729"/>
                <a:gd name="connsiteY2" fmla="*/ 24865 h 49730"/>
                <a:gd name="connsiteX3" fmla="*/ 24865 w 49729"/>
                <a:gd name="connsiteY3" fmla="*/ 0 h 49730"/>
                <a:gd name="connsiteX4" fmla="*/ 49730 w 49729"/>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9" h="49730">
                  <a:moveTo>
                    <a:pt x="49730" y="24865"/>
                  </a:moveTo>
                  <a:cubicBezTo>
                    <a:pt x="49730" y="38029"/>
                    <a:pt x="38028" y="49731"/>
                    <a:pt x="24865" y="49731"/>
                  </a:cubicBezTo>
                  <a:cubicBezTo>
                    <a:pt x="11700" y="49731"/>
                    <a:pt x="0" y="38029"/>
                    <a:pt x="0" y="24865"/>
                  </a:cubicBezTo>
                  <a:cubicBezTo>
                    <a:pt x="0" y="11701"/>
                    <a:pt x="11700" y="0"/>
                    <a:pt x="24865" y="0"/>
                  </a:cubicBezTo>
                  <a:cubicBezTo>
                    <a:pt x="38028" y="0"/>
                    <a:pt x="49730" y="10239"/>
                    <a:pt x="49730"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31" name="任意多边形: 形状 30"/>
            <p:cNvSpPr/>
            <p:nvPr/>
          </p:nvSpPr>
          <p:spPr>
            <a:xfrm>
              <a:off x="10653656" y="1259871"/>
              <a:ext cx="49730" cy="49730"/>
            </a:xfrm>
            <a:custGeom>
              <a:avLst/>
              <a:gdLst>
                <a:gd name="connsiteX0" fmla="*/ 49731 w 49730"/>
                <a:gd name="connsiteY0" fmla="*/ 24865 h 49730"/>
                <a:gd name="connsiteX1" fmla="*/ 24866 w 49730"/>
                <a:gd name="connsiteY1" fmla="*/ 49731 h 49730"/>
                <a:gd name="connsiteX2" fmla="*/ 1 w 49730"/>
                <a:gd name="connsiteY2" fmla="*/ 24865 h 49730"/>
                <a:gd name="connsiteX3" fmla="*/ 24866 w 49730"/>
                <a:gd name="connsiteY3" fmla="*/ 0 h 49730"/>
                <a:gd name="connsiteX4" fmla="*/ 49731 w 49730"/>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0" h="49730">
                  <a:moveTo>
                    <a:pt x="49731" y="24865"/>
                  </a:moveTo>
                  <a:cubicBezTo>
                    <a:pt x="49731" y="38598"/>
                    <a:pt x="38598" y="49731"/>
                    <a:pt x="24866" y="49731"/>
                  </a:cubicBezTo>
                  <a:cubicBezTo>
                    <a:pt x="11133" y="49731"/>
                    <a:pt x="1" y="38598"/>
                    <a:pt x="1" y="24865"/>
                  </a:cubicBezTo>
                  <a:cubicBezTo>
                    <a:pt x="1" y="11133"/>
                    <a:pt x="11133" y="0"/>
                    <a:pt x="24866" y="0"/>
                  </a:cubicBezTo>
                  <a:cubicBezTo>
                    <a:pt x="38598" y="0"/>
                    <a:pt x="49731" y="11133"/>
                    <a:pt x="49731"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32" name="任意多边形: 形状 31"/>
            <p:cNvSpPr/>
            <p:nvPr/>
          </p:nvSpPr>
          <p:spPr>
            <a:xfrm>
              <a:off x="10653657" y="1353481"/>
              <a:ext cx="49729" cy="49730"/>
            </a:xfrm>
            <a:custGeom>
              <a:avLst/>
              <a:gdLst>
                <a:gd name="connsiteX0" fmla="*/ 49730 w 49729"/>
                <a:gd name="connsiteY0" fmla="*/ 24865 h 49730"/>
                <a:gd name="connsiteX1" fmla="*/ 24865 w 49729"/>
                <a:gd name="connsiteY1" fmla="*/ 49731 h 49730"/>
                <a:gd name="connsiteX2" fmla="*/ 0 w 49729"/>
                <a:gd name="connsiteY2" fmla="*/ 24865 h 49730"/>
                <a:gd name="connsiteX3" fmla="*/ 24865 w 49729"/>
                <a:gd name="connsiteY3" fmla="*/ 0 h 49730"/>
                <a:gd name="connsiteX4" fmla="*/ 49730 w 49729"/>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9" h="49730">
                  <a:moveTo>
                    <a:pt x="49730" y="24865"/>
                  </a:moveTo>
                  <a:cubicBezTo>
                    <a:pt x="49730" y="38029"/>
                    <a:pt x="38028" y="49731"/>
                    <a:pt x="24865" y="49731"/>
                  </a:cubicBezTo>
                  <a:cubicBezTo>
                    <a:pt x="11700" y="49731"/>
                    <a:pt x="0" y="38029"/>
                    <a:pt x="0" y="24865"/>
                  </a:cubicBezTo>
                  <a:cubicBezTo>
                    <a:pt x="0" y="11701"/>
                    <a:pt x="11700" y="0"/>
                    <a:pt x="24865" y="0"/>
                  </a:cubicBezTo>
                  <a:cubicBezTo>
                    <a:pt x="38028" y="0"/>
                    <a:pt x="49730" y="11701"/>
                    <a:pt x="49730"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33" name="任意多边形: 形状 32"/>
            <p:cNvSpPr/>
            <p:nvPr/>
          </p:nvSpPr>
          <p:spPr>
            <a:xfrm>
              <a:off x="10653656" y="1448554"/>
              <a:ext cx="49730" cy="49730"/>
            </a:xfrm>
            <a:custGeom>
              <a:avLst/>
              <a:gdLst>
                <a:gd name="connsiteX0" fmla="*/ 49731 w 49730"/>
                <a:gd name="connsiteY0" fmla="*/ 24865 h 49730"/>
                <a:gd name="connsiteX1" fmla="*/ 24866 w 49730"/>
                <a:gd name="connsiteY1" fmla="*/ 49731 h 49730"/>
                <a:gd name="connsiteX2" fmla="*/ 1 w 49730"/>
                <a:gd name="connsiteY2" fmla="*/ 24865 h 49730"/>
                <a:gd name="connsiteX3" fmla="*/ 24866 w 49730"/>
                <a:gd name="connsiteY3" fmla="*/ 0 h 49730"/>
                <a:gd name="connsiteX4" fmla="*/ 49731 w 49730"/>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0" h="49730">
                  <a:moveTo>
                    <a:pt x="49731" y="24865"/>
                  </a:moveTo>
                  <a:cubicBezTo>
                    <a:pt x="49731" y="38598"/>
                    <a:pt x="38598" y="49731"/>
                    <a:pt x="24866" y="49731"/>
                  </a:cubicBezTo>
                  <a:cubicBezTo>
                    <a:pt x="11133" y="49731"/>
                    <a:pt x="1" y="38598"/>
                    <a:pt x="1" y="24865"/>
                  </a:cubicBezTo>
                  <a:cubicBezTo>
                    <a:pt x="1" y="11133"/>
                    <a:pt x="11133" y="0"/>
                    <a:pt x="24866" y="0"/>
                  </a:cubicBezTo>
                  <a:cubicBezTo>
                    <a:pt x="38598" y="0"/>
                    <a:pt x="49731" y="11133"/>
                    <a:pt x="49731"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34" name="任意多边形: 形状 33"/>
            <p:cNvSpPr/>
            <p:nvPr/>
          </p:nvSpPr>
          <p:spPr>
            <a:xfrm>
              <a:off x="10653657" y="1542165"/>
              <a:ext cx="49729" cy="49730"/>
            </a:xfrm>
            <a:custGeom>
              <a:avLst/>
              <a:gdLst>
                <a:gd name="connsiteX0" fmla="*/ 49730 w 49729"/>
                <a:gd name="connsiteY0" fmla="*/ 24865 h 49730"/>
                <a:gd name="connsiteX1" fmla="*/ 24865 w 49729"/>
                <a:gd name="connsiteY1" fmla="*/ 49731 h 49730"/>
                <a:gd name="connsiteX2" fmla="*/ 0 w 49729"/>
                <a:gd name="connsiteY2" fmla="*/ 24865 h 49730"/>
                <a:gd name="connsiteX3" fmla="*/ 24865 w 49729"/>
                <a:gd name="connsiteY3" fmla="*/ 0 h 49730"/>
                <a:gd name="connsiteX4" fmla="*/ 49730 w 49729"/>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9" h="49730">
                  <a:moveTo>
                    <a:pt x="49730" y="24865"/>
                  </a:moveTo>
                  <a:cubicBezTo>
                    <a:pt x="49730" y="38029"/>
                    <a:pt x="38028" y="49731"/>
                    <a:pt x="24865" y="49731"/>
                  </a:cubicBezTo>
                  <a:cubicBezTo>
                    <a:pt x="11700" y="49731"/>
                    <a:pt x="0" y="38029"/>
                    <a:pt x="0" y="24865"/>
                  </a:cubicBezTo>
                  <a:cubicBezTo>
                    <a:pt x="0" y="11701"/>
                    <a:pt x="11700" y="0"/>
                    <a:pt x="24865" y="0"/>
                  </a:cubicBezTo>
                  <a:cubicBezTo>
                    <a:pt x="38028" y="0"/>
                    <a:pt x="49730" y="11701"/>
                    <a:pt x="49730"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35" name="任意多边形: 形状 34"/>
            <p:cNvSpPr/>
            <p:nvPr/>
          </p:nvSpPr>
          <p:spPr>
            <a:xfrm>
              <a:off x="10573210" y="696746"/>
              <a:ext cx="46805" cy="46805"/>
            </a:xfrm>
            <a:custGeom>
              <a:avLst/>
              <a:gdLst>
                <a:gd name="connsiteX0" fmla="*/ 46805 w 46805"/>
                <a:gd name="connsiteY0" fmla="*/ 23403 h 46805"/>
                <a:gd name="connsiteX1" fmla="*/ 23402 w 46805"/>
                <a:gd name="connsiteY1" fmla="*/ 46805 h 46805"/>
                <a:gd name="connsiteX2" fmla="*/ -1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328"/>
                    <a:pt x="36328" y="46805"/>
                    <a:pt x="23402" y="46805"/>
                  </a:cubicBezTo>
                  <a:cubicBezTo>
                    <a:pt x="10477" y="46805"/>
                    <a:pt x="-1" y="36328"/>
                    <a:pt x="-1" y="23403"/>
                  </a:cubicBezTo>
                  <a:cubicBezTo>
                    <a:pt x="-1" y="10478"/>
                    <a:pt x="10476" y="0"/>
                    <a:pt x="23402" y="0"/>
                  </a:cubicBezTo>
                  <a:cubicBezTo>
                    <a:pt x="36327" y="0"/>
                    <a:pt x="46805" y="10478"/>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36" name="任意多边形: 形状 35"/>
            <p:cNvSpPr/>
            <p:nvPr/>
          </p:nvSpPr>
          <p:spPr>
            <a:xfrm>
              <a:off x="10573210" y="790356"/>
              <a:ext cx="46805" cy="46805"/>
            </a:xfrm>
            <a:custGeom>
              <a:avLst/>
              <a:gdLst>
                <a:gd name="connsiteX0" fmla="*/ 46805 w 46805"/>
                <a:gd name="connsiteY0" fmla="*/ 23403 h 46805"/>
                <a:gd name="connsiteX1" fmla="*/ 23402 w 46805"/>
                <a:gd name="connsiteY1" fmla="*/ 46805 h 46805"/>
                <a:gd name="connsiteX2" fmla="*/ 0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567"/>
                    <a:pt x="36567" y="46805"/>
                    <a:pt x="23402" y="46805"/>
                  </a:cubicBezTo>
                  <a:cubicBezTo>
                    <a:pt x="10239" y="46805"/>
                    <a:pt x="0" y="36567"/>
                    <a:pt x="0" y="23403"/>
                  </a:cubicBezTo>
                  <a:cubicBezTo>
                    <a:pt x="0" y="10239"/>
                    <a:pt x="10239" y="0"/>
                    <a:pt x="23402" y="0"/>
                  </a:cubicBezTo>
                  <a:cubicBezTo>
                    <a:pt x="36567" y="0"/>
                    <a:pt x="46805" y="10239"/>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37" name="任意多边形: 形状 36"/>
            <p:cNvSpPr/>
            <p:nvPr/>
          </p:nvSpPr>
          <p:spPr>
            <a:xfrm>
              <a:off x="10573210" y="885305"/>
              <a:ext cx="46805" cy="46929"/>
            </a:xfrm>
            <a:custGeom>
              <a:avLst/>
              <a:gdLst>
                <a:gd name="connsiteX0" fmla="*/ 46805 w 46805"/>
                <a:gd name="connsiteY0" fmla="*/ 23527 h 46929"/>
                <a:gd name="connsiteX1" fmla="*/ 23402 w 46805"/>
                <a:gd name="connsiteY1" fmla="*/ 46929 h 46929"/>
                <a:gd name="connsiteX2" fmla="*/ 0 w 46805"/>
                <a:gd name="connsiteY2" fmla="*/ 23527 h 46929"/>
                <a:gd name="connsiteX3" fmla="*/ 23402 w 46805"/>
                <a:gd name="connsiteY3" fmla="*/ 124 h 46929"/>
                <a:gd name="connsiteX4" fmla="*/ 46805 w 46805"/>
                <a:gd name="connsiteY4" fmla="*/ 23527 h 46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929">
                  <a:moveTo>
                    <a:pt x="46805" y="23527"/>
                  </a:moveTo>
                  <a:cubicBezTo>
                    <a:pt x="46805" y="36691"/>
                    <a:pt x="36567" y="46929"/>
                    <a:pt x="23402" y="46929"/>
                  </a:cubicBezTo>
                  <a:cubicBezTo>
                    <a:pt x="10239" y="46929"/>
                    <a:pt x="0" y="36691"/>
                    <a:pt x="0" y="23527"/>
                  </a:cubicBezTo>
                  <a:cubicBezTo>
                    <a:pt x="0" y="10363"/>
                    <a:pt x="10239" y="124"/>
                    <a:pt x="23402" y="124"/>
                  </a:cubicBezTo>
                  <a:cubicBezTo>
                    <a:pt x="36567" y="-1339"/>
                    <a:pt x="46805" y="10363"/>
                    <a:pt x="46805" y="235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38" name="任意多边形: 形状 37"/>
            <p:cNvSpPr/>
            <p:nvPr/>
          </p:nvSpPr>
          <p:spPr>
            <a:xfrm>
              <a:off x="10573210" y="979040"/>
              <a:ext cx="46805" cy="46805"/>
            </a:xfrm>
            <a:custGeom>
              <a:avLst/>
              <a:gdLst>
                <a:gd name="connsiteX0" fmla="*/ 46805 w 46805"/>
                <a:gd name="connsiteY0" fmla="*/ 23403 h 46805"/>
                <a:gd name="connsiteX1" fmla="*/ 23402 w 46805"/>
                <a:gd name="connsiteY1" fmla="*/ 46805 h 46805"/>
                <a:gd name="connsiteX2" fmla="*/ -1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328"/>
                    <a:pt x="36328" y="46805"/>
                    <a:pt x="23402" y="46805"/>
                  </a:cubicBezTo>
                  <a:cubicBezTo>
                    <a:pt x="10477" y="46805"/>
                    <a:pt x="-1" y="36328"/>
                    <a:pt x="-1" y="23403"/>
                  </a:cubicBezTo>
                  <a:cubicBezTo>
                    <a:pt x="-1" y="10478"/>
                    <a:pt x="10476" y="0"/>
                    <a:pt x="23402" y="0"/>
                  </a:cubicBezTo>
                  <a:cubicBezTo>
                    <a:pt x="36327" y="0"/>
                    <a:pt x="46805" y="10478"/>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39" name="任意多边形: 形状 38"/>
            <p:cNvSpPr/>
            <p:nvPr/>
          </p:nvSpPr>
          <p:spPr>
            <a:xfrm>
              <a:off x="10573210" y="1072650"/>
              <a:ext cx="46805" cy="46805"/>
            </a:xfrm>
            <a:custGeom>
              <a:avLst/>
              <a:gdLst>
                <a:gd name="connsiteX0" fmla="*/ 46805 w 46805"/>
                <a:gd name="connsiteY0" fmla="*/ 23403 h 46805"/>
                <a:gd name="connsiteX1" fmla="*/ 23402 w 46805"/>
                <a:gd name="connsiteY1" fmla="*/ 46805 h 46805"/>
                <a:gd name="connsiteX2" fmla="*/ -1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327"/>
                    <a:pt x="36328" y="46805"/>
                    <a:pt x="23402" y="46805"/>
                  </a:cubicBezTo>
                  <a:cubicBezTo>
                    <a:pt x="10477" y="46805"/>
                    <a:pt x="-1" y="36327"/>
                    <a:pt x="-1" y="23403"/>
                  </a:cubicBezTo>
                  <a:cubicBezTo>
                    <a:pt x="-1" y="10478"/>
                    <a:pt x="10476" y="0"/>
                    <a:pt x="23402" y="0"/>
                  </a:cubicBezTo>
                  <a:cubicBezTo>
                    <a:pt x="36327" y="0"/>
                    <a:pt x="46805" y="10478"/>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40" name="任意多边形: 形状 39"/>
            <p:cNvSpPr/>
            <p:nvPr/>
          </p:nvSpPr>
          <p:spPr>
            <a:xfrm>
              <a:off x="10573210" y="1167723"/>
              <a:ext cx="46805" cy="46805"/>
            </a:xfrm>
            <a:custGeom>
              <a:avLst/>
              <a:gdLst>
                <a:gd name="connsiteX0" fmla="*/ 46805 w 46805"/>
                <a:gd name="connsiteY0" fmla="*/ 23403 h 46805"/>
                <a:gd name="connsiteX1" fmla="*/ 23402 w 46805"/>
                <a:gd name="connsiteY1" fmla="*/ 46805 h 46805"/>
                <a:gd name="connsiteX2" fmla="*/ -1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328"/>
                    <a:pt x="36328" y="46805"/>
                    <a:pt x="23402" y="46805"/>
                  </a:cubicBezTo>
                  <a:cubicBezTo>
                    <a:pt x="10477" y="46805"/>
                    <a:pt x="-1" y="36328"/>
                    <a:pt x="-1" y="23403"/>
                  </a:cubicBezTo>
                  <a:cubicBezTo>
                    <a:pt x="-1" y="10478"/>
                    <a:pt x="10476" y="0"/>
                    <a:pt x="23402" y="0"/>
                  </a:cubicBezTo>
                  <a:cubicBezTo>
                    <a:pt x="36327" y="0"/>
                    <a:pt x="46805" y="10478"/>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41" name="任意多边形: 形状 40"/>
            <p:cNvSpPr/>
            <p:nvPr/>
          </p:nvSpPr>
          <p:spPr>
            <a:xfrm>
              <a:off x="10573210" y="1261333"/>
              <a:ext cx="46805" cy="46805"/>
            </a:xfrm>
            <a:custGeom>
              <a:avLst/>
              <a:gdLst>
                <a:gd name="connsiteX0" fmla="*/ 46805 w 46805"/>
                <a:gd name="connsiteY0" fmla="*/ 23403 h 46805"/>
                <a:gd name="connsiteX1" fmla="*/ 23402 w 46805"/>
                <a:gd name="connsiteY1" fmla="*/ 46805 h 46805"/>
                <a:gd name="connsiteX2" fmla="*/ -1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328"/>
                    <a:pt x="36328" y="46805"/>
                    <a:pt x="23402" y="46805"/>
                  </a:cubicBezTo>
                  <a:cubicBezTo>
                    <a:pt x="10477" y="46805"/>
                    <a:pt x="-1" y="36328"/>
                    <a:pt x="-1" y="23403"/>
                  </a:cubicBezTo>
                  <a:cubicBezTo>
                    <a:pt x="-1" y="10478"/>
                    <a:pt x="10476" y="0"/>
                    <a:pt x="23402" y="0"/>
                  </a:cubicBezTo>
                  <a:cubicBezTo>
                    <a:pt x="36327" y="0"/>
                    <a:pt x="46805" y="10478"/>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42" name="任意多边形: 形状 41"/>
            <p:cNvSpPr/>
            <p:nvPr/>
          </p:nvSpPr>
          <p:spPr>
            <a:xfrm>
              <a:off x="10573210" y="1354944"/>
              <a:ext cx="46805" cy="46805"/>
            </a:xfrm>
            <a:custGeom>
              <a:avLst/>
              <a:gdLst>
                <a:gd name="connsiteX0" fmla="*/ 46805 w 46805"/>
                <a:gd name="connsiteY0" fmla="*/ 23403 h 46805"/>
                <a:gd name="connsiteX1" fmla="*/ 23402 w 46805"/>
                <a:gd name="connsiteY1" fmla="*/ 46805 h 46805"/>
                <a:gd name="connsiteX2" fmla="*/ 0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567"/>
                    <a:pt x="36567" y="46805"/>
                    <a:pt x="23402" y="46805"/>
                  </a:cubicBezTo>
                  <a:cubicBezTo>
                    <a:pt x="10239" y="46805"/>
                    <a:pt x="0" y="36567"/>
                    <a:pt x="0" y="23403"/>
                  </a:cubicBezTo>
                  <a:cubicBezTo>
                    <a:pt x="0" y="10239"/>
                    <a:pt x="10239" y="0"/>
                    <a:pt x="23402" y="0"/>
                  </a:cubicBezTo>
                  <a:cubicBezTo>
                    <a:pt x="36567" y="0"/>
                    <a:pt x="46805" y="10239"/>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43" name="任意多边形: 形状 42"/>
            <p:cNvSpPr/>
            <p:nvPr/>
          </p:nvSpPr>
          <p:spPr>
            <a:xfrm>
              <a:off x="10573210" y="1450017"/>
              <a:ext cx="46805" cy="46805"/>
            </a:xfrm>
            <a:custGeom>
              <a:avLst/>
              <a:gdLst>
                <a:gd name="connsiteX0" fmla="*/ 46805 w 46805"/>
                <a:gd name="connsiteY0" fmla="*/ 23403 h 46805"/>
                <a:gd name="connsiteX1" fmla="*/ 23402 w 46805"/>
                <a:gd name="connsiteY1" fmla="*/ 46805 h 46805"/>
                <a:gd name="connsiteX2" fmla="*/ -1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328"/>
                    <a:pt x="36328" y="46805"/>
                    <a:pt x="23402" y="46805"/>
                  </a:cubicBezTo>
                  <a:cubicBezTo>
                    <a:pt x="10477" y="46805"/>
                    <a:pt x="-1" y="36328"/>
                    <a:pt x="-1" y="23403"/>
                  </a:cubicBezTo>
                  <a:cubicBezTo>
                    <a:pt x="-1" y="10478"/>
                    <a:pt x="10476" y="0"/>
                    <a:pt x="23402" y="0"/>
                  </a:cubicBezTo>
                  <a:cubicBezTo>
                    <a:pt x="36327" y="0"/>
                    <a:pt x="46805" y="10478"/>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44" name="任意多边形: 形状 43"/>
            <p:cNvSpPr/>
            <p:nvPr/>
          </p:nvSpPr>
          <p:spPr>
            <a:xfrm>
              <a:off x="10573210" y="1543627"/>
              <a:ext cx="46805" cy="46805"/>
            </a:xfrm>
            <a:custGeom>
              <a:avLst/>
              <a:gdLst>
                <a:gd name="connsiteX0" fmla="*/ 46805 w 46805"/>
                <a:gd name="connsiteY0" fmla="*/ 23403 h 46805"/>
                <a:gd name="connsiteX1" fmla="*/ 23402 w 46805"/>
                <a:gd name="connsiteY1" fmla="*/ 46805 h 46805"/>
                <a:gd name="connsiteX2" fmla="*/ -1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328"/>
                    <a:pt x="36328" y="46805"/>
                    <a:pt x="23402" y="46805"/>
                  </a:cubicBezTo>
                  <a:cubicBezTo>
                    <a:pt x="10477" y="46805"/>
                    <a:pt x="-1" y="36328"/>
                    <a:pt x="-1" y="23403"/>
                  </a:cubicBezTo>
                  <a:cubicBezTo>
                    <a:pt x="-1" y="10478"/>
                    <a:pt x="10476" y="0"/>
                    <a:pt x="23402" y="0"/>
                  </a:cubicBezTo>
                  <a:cubicBezTo>
                    <a:pt x="36327" y="0"/>
                    <a:pt x="46805" y="10478"/>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45" name="任意多边形: 形状 44"/>
            <p:cNvSpPr/>
            <p:nvPr/>
          </p:nvSpPr>
          <p:spPr>
            <a:xfrm>
              <a:off x="10573210" y="1637238"/>
              <a:ext cx="46805" cy="46805"/>
            </a:xfrm>
            <a:custGeom>
              <a:avLst/>
              <a:gdLst>
                <a:gd name="connsiteX0" fmla="*/ 46805 w 46805"/>
                <a:gd name="connsiteY0" fmla="*/ 23403 h 46805"/>
                <a:gd name="connsiteX1" fmla="*/ 23402 w 46805"/>
                <a:gd name="connsiteY1" fmla="*/ 46805 h 46805"/>
                <a:gd name="connsiteX2" fmla="*/ -1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327"/>
                    <a:pt x="36328" y="46805"/>
                    <a:pt x="23402" y="46805"/>
                  </a:cubicBezTo>
                  <a:cubicBezTo>
                    <a:pt x="10477" y="46805"/>
                    <a:pt x="-1" y="36327"/>
                    <a:pt x="-1" y="23403"/>
                  </a:cubicBezTo>
                  <a:cubicBezTo>
                    <a:pt x="-1" y="10478"/>
                    <a:pt x="10476" y="0"/>
                    <a:pt x="23402" y="0"/>
                  </a:cubicBezTo>
                  <a:cubicBezTo>
                    <a:pt x="36327" y="0"/>
                    <a:pt x="46805" y="10478"/>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46" name="任意多边形: 形状 45"/>
            <p:cNvSpPr/>
            <p:nvPr/>
          </p:nvSpPr>
          <p:spPr>
            <a:xfrm>
              <a:off x="10492763" y="698208"/>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47" name="任意多边形: 形状 46"/>
            <p:cNvSpPr/>
            <p:nvPr/>
          </p:nvSpPr>
          <p:spPr>
            <a:xfrm>
              <a:off x="10492763" y="791819"/>
              <a:ext cx="43880" cy="43879"/>
            </a:xfrm>
            <a:custGeom>
              <a:avLst/>
              <a:gdLst>
                <a:gd name="connsiteX0" fmla="*/ 43880 w 43880"/>
                <a:gd name="connsiteY0" fmla="*/ 21940 h 43879"/>
                <a:gd name="connsiteX1" fmla="*/ 21940 w 43880"/>
                <a:gd name="connsiteY1" fmla="*/ 43880 h 43879"/>
                <a:gd name="connsiteX2" fmla="*/ 0 w 43880"/>
                <a:gd name="connsiteY2" fmla="*/ 21940 h 43879"/>
                <a:gd name="connsiteX3" fmla="*/ 21940 w 43880"/>
                <a:gd name="connsiteY3" fmla="*/ 0 h 43879"/>
                <a:gd name="connsiteX4" fmla="*/ 43880 w 43880"/>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80" h="43879">
                  <a:moveTo>
                    <a:pt x="43880" y="21940"/>
                  </a:moveTo>
                  <a:cubicBezTo>
                    <a:pt x="43880" y="33641"/>
                    <a:pt x="33642" y="43880"/>
                    <a:pt x="21940" y="43880"/>
                  </a:cubicBezTo>
                  <a:cubicBezTo>
                    <a:pt x="10239" y="43880"/>
                    <a:pt x="0" y="33641"/>
                    <a:pt x="0" y="21940"/>
                  </a:cubicBezTo>
                  <a:cubicBezTo>
                    <a:pt x="0" y="10239"/>
                    <a:pt x="10239" y="0"/>
                    <a:pt x="21940" y="0"/>
                  </a:cubicBezTo>
                  <a:cubicBezTo>
                    <a:pt x="33642" y="0"/>
                    <a:pt x="43880" y="10239"/>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48" name="任意多边形: 形状 47"/>
            <p:cNvSpPr/>
            <p:nvPr/>
          </p:nvSpPr>
          <p:spPr>
            <a:xfrm>
              <a:off x="10492763" y="886892"/>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49" name="任意多边形: 形状 48"/>
            <p:cNvSpPr/>
            <p:nvPr/>
          </p:nvSpPr>
          <p:spPr>
            <a:xfrm>
              <a:off x="10492763" y="980502"/>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50" name="任意多边形: 形状 49"/>
            <p:cNvSpPr/>
            <p:nvPr/>
          </p:nvSpPr>
          <p:spPr>
            <a:xfrm>
              <a:off x="10492763" y="1074113"/>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51" name="任意多边形: 形状 50"/>
            <p:cNvSpPr/>
            <p:nvPr/>
          </p:nvSpPr>
          <p:spPr>
            <a:xfrm>
              <a:off x="10492763" y="1169186"/>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52" name="任意多边形: 形状 51"/>
            <p:cNvSpPr/>
            <p:nvPr/>
          </p:nvSpPr>
          <p:spPr>
            <a:xfrm>
              <a:off x="10492763" y="1262796"/>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53" name="任意多边形: 形状 52"/>
            <p:cNvSpPr/>
            <p:nvPr/>
          </p:nvSpPr>
          <p:spPr>
            <a:xfrm>
              <a:off x="10492763" y="1356407"/>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54" name="任意多边形: 形状 53"/>
            <p:cNvSpPr/>
            <p:nvPr/>
          </p:nvSpPr>
          <p:spPr>
            <a:xfrm>
              <a:off x="10492763" y="1451480"/>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55" name="任意多边形: 形状 54"/>
            <p:cNvSpPr/>
            <p:nvPr/>
          </p:nvSpPr>
          <p:spPr>
            <a:xfrm>
              <a:off x="10492763" y="1545090"/>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56" name="任意多边形: 形状 55"/>
            <p:cNvSpPr/>
            <p:nvPr/>
          </p:nvSpPr>
          <p:spPr>
            <a:xfrm>
              <a:off x="10492763" y="1638700"/>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57" name="任意多边形: 形状 56"/>
            <p:cNvSpPr/>
            <p:nvPr/>
          </p:nvSpPr>
          <p:spPr>
            <a:xfrm>
              <a:off x="10412317" y="699671"/>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8776"/>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58" name="任意多边形: 形状 57"/>
            <p:cNvSpPr/>
            <p:nvPr/>
          </p:nvSpPr>
          <p:spPr>
            <a:xfrm>
              <a:off x="10412317" y="793281"/>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8776"/>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59" name="任意多边形: 形状 58"/>
            <p:cNvSpPr/>
            <p:nvPr/>
          </p:nvSpPr>
          <p:spPr>
            <a:xfrm>
              <a:off x="10412317" y="888215"/>
              <a:ext cx="40954" cy="41094"/>
            </a:xfrm>
            <a:custGeom>
              <a:avLst/>
              <a:gdLst>
                <a:gd name="connsiteX0" fmla="*/ 40955 w 40954"/>
                <a:gd name="connsiteY0" fmla="*/ 20617 h 41094"/>
                <a:gd name="connsiteX1" fmla="*/ 20478 w 40954"/>
                <a:gd name="connsiteY1" fmla="*/ 41094 h 41094"/>
                <a:gd name="connsiteX2" fmla="*/ 0 w 40954"/>
                <a:gd name="connsiteY2" fmla="*/ 20617 h 41094"/>
                <a:gd name="connsiteX3" fmla="*/ 20478 w 40954"/>
                <a:gd name="connsiteY3" fmla="*/ 140 h 41094"/>
                <a:gd name="connsiteX4" fmla="*/ 40955 w 40954"/>
                <a:gd name="connsiteY4" fmla="*/ 20617 h 4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1094">
                  <a:moveTo>
                    <a:pt x="40955" y="20617"/>
                  </a:moveTo>
                  <a:cubicBezTo>
                    <a:pt x="40955" y="32318"/>
                    <a:pt x="32179" y="41094"/>
                    <a:pt x="20478" y="41094"/>
                  </a:cubicBezTo>
                  <a:cubicBezTo>
                    <a:pt x="8776" y="41094"/>
                    <a:pt x="0" y="32318"/>
                    <a:pt x="0" y="20617"/>
                  </a:cubicBezTo>
                  <a:cubicBezTo>
                    <a:pt x="0" y="8916"/>
                    <a:pt x="8776" y="140"/>
                    <a:pt x="20478" y="140"/>
                  </a:cubicBezTo>
                  <a:cubicBezTo>
                    <a:pt x="32179" y="-1323"/>
                    <a:pt x="40955" y="8916"/>
                    <a:pt x="40955" y="2061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60" name="任意多边形: 形状 59"/>
            <p:cNvSpPr/>
            <p:nvPr/>
          </p:nvSpPr>
          <p:spPr>
            <a:xfrm>
              <a:off x="10412317" y="981965"/>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8776"/>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61" name="任意多边形: 形状 60"/>
            <p:cNvSpPr/>
            <p:nvPr/>
          </p:nvSpPr>
          <p:spPr>
            <a:xfrm>
              <a:off x="10412317" y="1075575"/>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8776"/>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62" name="任意多边形: 形状 61"/>
            <p:cNvSpPr/>
            <p:nvPr/>
          </p:nvSpPr>
          <p:spPr>
            <a:xfrm>
              <a:off x="10412317" y="1170648"/>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8776"/>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63" name="任意多边形: 形状 62"/>
            <p:cNvSpPr/>
            <p:nvPr/>
          </p:nvSpPr>
          <p:spPr>
            <a:xfrm>
              <a:off x="10412317" y="1264259"/>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8776"/>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64" name="任意多边形: 形状 63"/>
            <p:cNvSpPr/>
            <p:nvPr/>
          </p:nvSpPr>
          <p:spPr>
            <a:xfrm>
              <a:off x="10412317" y="1357869"/>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10239"/>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65" name="任意多边形: 形状 64"/>
            <p:cNvSpPr/>
            <p:nvPr/>
          </p:nvSpPr>
          <p:spPr>
            <a:xfrm>
              <a:off x="10412317" y="1452942"/>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8776"/>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66" name="任意多边形: 形状 65"/>
            <p:cNvSpPr/>
            <p:nvPr/>
          </p:nvSpPr>
          <p:spPr>
            <a:xfrm>
              <a:off x="10412317" y="1546553"/>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8776"/>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67" name="任意多边形: 形状 66"/>
            <p:cNvSpPr/>
            <p:nvPr/>
          </p:nvSpPr>
          <p:spPr>
            <a:xfrm>
              <a:off x="10412317" y="1640163"/>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10239"/>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68" name="任意多边形: 形状 67"/>
            <p:cNvSpPr/>
            <p:nvPr/>
          </p:nvSpPr>
          <p:spPr>
            <a:xfrm>
              <a:off x="10331870" y="701134"/>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8776"/>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69" name="任意多边形: 形状 68"/>
            <p:cNvSpPr/>
            <p:nvPr/>
          </p:nvSpPr>
          <p:spPr>
            <a:xfrm>
              <a:off x="10331870" y="794744"/>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8776"/>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70" name="任意多边形: 形状 69"/>
            <p:cNvSpPr/>
            <p:nvPr/>
          </p:nvSpPr>
          <p:spPr>
            <a:xfrm>
              <a:off x="10331870" y="889658"/>
              <a:ext cx="38029" cy="38188"/>
            </a:xfrm>
            <a:custGeom>
              <a:avLst/>
              <a:gdLst>
                <a:gd name="connsiteX0" fmla="*/ 38030 w 38029"/>
                <a:gd name="connsiteY0" fmla="*/ 19174 h 38188"/>
                <a:gd name="connsiteX1" fmla="*/ 19015 w 38029"/>
                <a:gd name="connsiteY1" fmla="*/ 38189 h 38188"/>
                <a:gd name="connsiteX2" fmla="*/ 0 w 38029"/>
                <a:gd name="connsiteY2" fmla="*/ 19174 h 38188"/>
                <a:gd name="connsiteX3" fmla="*/ 19015 w 38029"/>
                <a:gd name="connsiteY3" fmla="*/ 159 h 38188"/>
                <a:gd name="connsiteX4" fmla="*/ 38030 w 38029"/>
                <a:gd name="connsiteY4" fmla="*/ 19174 h 3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188">
                  <a:moveTo>
                    <a:pt x="38030" y="19174"/>
                  </a:moveTo>
                  <a:cubicBezTo>
                    <a:pt x="38030" y="29413"/>
                    <a:pt x="29253" y="38189"/>
                    <a:pt x="19015" y="38189"/>
                  </a:cubicBezTo>
                  <a:cubicBezTo>
                    <a:pt x="8776" y="38189"/>
                    <a:pt x="0" y="29413"/>
                    <a:pt x="0" y="19174"/>
                  </a:cubicBezTo>
                  <a:cubicBezTo>
                    <a:pt x="0" y="8935"/>
                    <a:pt x="8776" y="159"/>
                    <a:pt x="19015" y="159"/>
                  </a:cubicBezTo>
                  <a:cubicBezTo>
                    <a:pt x="30716" y="-1303"/>
                    <a:pt x="38030" y="7473"/>
                    <a:pt x="38030" y="1917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71" name="任意多边形: 形状 70"/>
            <p:cNvSpPr/>
            <p:nvPr/>
          </p:nvSpPr>
          <p:spPr>
            <a:xfrm>
              <a:off x="10331870" y="983428"/>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8776"/>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72" name="任意多边形: 形状 71"/>
            <p:cNvSpPr/>
            <p:nvPr/>
          </p:nvSpPr>
          <p:spPr>
            <a:xfrm>
              <a:off x="10331870" y="1077038"/>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8776"/>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73" name="任意多边形: 形状 72"/>
            <p:cNvSpPr/>
            <p:nvPr/>
          </p:nvSpPr>
          <p:spPr>
            <a:xfrm>
              <a:off x="10331870" y="1172111"/>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7313"/>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74" name="任意多边形: 形状 73"/>
            <p:cNvSpPr/>
            <p:nvPr/>
          </p:nvSpPr>
          <p:spPr>
            <a:xfrm>
              <a:off x="10331870" y="1265721"/>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8776"/>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75" name="任意多边形: 形状 74"/>
            <p:cNvSpPr/>
            <p:nvPr/>
          </p:nvSpPr>
          <p:spPr>
            <a:xfrm>
              <a:off x="10331870" y="1359332"/>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8776"/>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76" name="任意多边形: 形状 75"/>
            <p:cNvSpPr/>
            <p:nvPr/>
          </p:nvSpPr>
          <p:spPr>
            <a:xfrm>
              <a:off x="10331870" y="1454405"/>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7313"/>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77" name="任意多边形: 形状 76"/>
            <p:cNvSpPr/>
            <p:nvPr/>
          </p:nvSpPr>
          <p:spPr>
            <a:xfrm>
              <a:off x="10331870" y="1548015"/>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8776"/>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78" name="任意多边形: 形状 77"/>
            <p:cNvSpPr/>
            <p:nvPr/>
          </p:nvSpPr>
          <p:spPr>
            <a:xfrm>
              <a:off x="10331870" y="1641626"/>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8776"/>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79" name="任意多边形: 形状 78"/>
            <p:cNvSpPr/>
            <p:nvPr/>
          </p:nvSpPr>
          <p:spPr>
            <a:xfrm>
              <a:off x="10252886" y="702596"/>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7313"/>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80" name="任意多边形: 形状 79"/>
            <p:cNvSpPr/>
            <p:nvPr/>
          </p:nvSpPr>
          <p:spPr>
            <a:xfrm>
              <a:off x="10252886" y="796207"/>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8776"/>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81" name="任意多边形: 形状 80"/>
            <p:cNvSpPr/>
            <p:nvPr/>
          </p:nvSpPr>
          <p:spPr>
            <a:xfrm>
              <a:off x="10252886" y="891120"/>
              <a:ext cx="35104" cy="35263"/>
            </a:xfrm>
            <a:custGeom>
              <a:avLst/>
              <a:gdLst>
                <a:gd name="connsiteX0" fmla="*/ 35104 w 35104"/>
                <a:gd name="connsiteY0" fmla="*/ 17712 h 35263"/>
                <a:gd name="connsiteX1" fmla="*/ 17552 w 35104"/>
                <a:gd name="connsiteY1" fmla="*/ 35264 h 35263"/>
                <a:gd name="connsiteX2" fmla="*/ 0 w 35104"/>
                <a:gd name="connsiteY2" fmla="*/ 17712 h 35263"/>
                <a:gd name="connsiteX3" fmla="*/ 17552 w 35104"/>
                <a:gd name="connsiteY3" fmla="*/ 160 h 35263"/>
                <a:gd name="connsiteX4" fmla="*/ 35104 w 35104"/>
                <a:gd name="connsiteY4" fmla="*/ 17712 h 35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263">
                  <a:moveTo>
                    <a:pt x="35104" y="17712"/>
                  </a:moveTo>
                  <a:cubicBezTo>
                    <a:pt x="35104" y="27951"/>
                    <a:pt x="27791" y="35264"/>
                    <a:pt x="17552" y="35264"/>
                  </a:cubicBezTo>
                  <a:cubicBezTo>
                    <a:pt x="7314" y="35264"/>
                    <a:pt x="0" y="27951"/>
                    <a:pt x="0" y="17712"/>
                  </a:cubicBezTo>
                  <a:cubicBezTo>
                    <a:pt x="0" y="7473"/>
                    <a:pt x="7314" y="160"/>
                    <a:pt x="17552" y="160"/>
                  </a:cubicBezTo>
                  <a:cubicBezTo>
                    <a:pt x="26328" y="-1303"/>
                    <a:pt x="35104" y="7473"/>
                    <a:pt x="35104" y="1771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82" name="任意多边形: 形状 81"/>
            <p:cNvSpPr/>
            <p:nvPr/>
          </p:nvSpPr>
          <p:spPr>
            <a:xfrm>
              <a:off x="10252886" y="984890"/>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7313"/>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83" name="任意多边形: 形状 82"/>
            <p:cNvSpPr/>
            <p:nvPr/>
          </p:nvSpPr>
          <p:spPr>
            <a:xfrm>
              <a:off x="10252886" y="1078501"/>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8776"/>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84" name="任意多边形: 形状 83"/>
            <p:cNvSpPr/>
            <p:nvPr/>
          </p:nvSpPr>
          <p:spPr>
            <a:xfrm>
              <a:off x="10252886" y="1173574"/>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7313"/>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85" name="任意多边形: 形状 84"/>
            <p:cNvSpPr/>
            <p:nvPr/>
          </p:nvSpPr>
          <p:spPr>
            <a:xfrm>
              <a:off x="10252886" y="1267184"/>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7313"/>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86" name="任意多边形: 形状 85"/>
            <p:cNvSpPr/>
            <p:nvPr/>
          </p:nvSpPr>
          <p:spPr>
            <a:xfrm>
              <a:off x="10252886" y="1360795"/>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8776"/>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87" name="任意多边形: 形状 86"/>
            <p:cNvSpPr/>
            <p:nvPr/>
          </p:nvSpPr>
          <p:spPr>
            <a:xfrm>
              <a:off x="10252886" y="1455868"/>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7313"/>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88" name="任意多边形: 形状 87"/>
            <p:cNvSpPr/>
            <p:nvPr/>
          </p:nvSpPr>
          <p:spPr>
            <a:xfrm>
              <a:off x="10252886" y="1549478"/>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7313"/>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89" name="任意多边形: 形状 88"/>
            <p:cNvSpPr/>
            <p:nvPr/>
          </p:nvSpPr>
          <p:spPr>
            <a:xfrm>
              <a:off x="10252886" y="1643088"/>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8776"/>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90" name="任意多边形: 形状 89"/>
            <p:cNvSpPr/>
            <p:nvPr/>
          </p:nvSpPr>
          <p:spPr>
            <a:xfrm>
              <a:off x="10172440" y="704059"/>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91" name="任意多边形: 形状 90"/>
            <p:cNvSpPr/>
            <p:nvPr/>
          </p:nvSpPr>
          <p:spPr>
            <a:xfrm>
              <a:off x="10172440" y="797669"/>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92" name="任意多边形: 形状 91"/>
            <p:cNvSpPr/>
            <p:nvPr/>
          </p:nvSpPr>
          <p:spPr>
            <a:xfrm>
              <a:off x="10172440" y="892742"/>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5851"/>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93" name="任意多边形: 形状 92"/>
            <p:cNvSpPr/>
            <p:nvPr/>
          </p:nvSpPr>
          <p:spPr>
            <a:xfrm>
              <a:off x="10172440" y="986353"/>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94" name="任意多边形: 形状 93"/>
            <p:cNvSpPr/>
            <p:nvPr/>
          </p:nvSpPr>
          <p:spPr>
            <a:xfrm>
              <a:off x="10172440" y="1079963"/>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95" name="任意多边形: 形状 94"/>
            <p:cNvSpPr/>
            <p:nvPr/>
          </p:nvSpPr>
          <p:spPr>
            <a:xfrm>
              <a:off x="10172440" y="1175036"/>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96" name="任意多边形: 形状 95"/>
            <p:cNvSpPr/>
            <p:nvPr/>
          </p:nvSpPr>
          <p:spPr>
            <a:xfrm>
              <a:off x="10172440" y="1268647"/>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97" name="任意多边形: 形状 96"/>
            <p:cNvSpPr/>
            <p:nvPr/>
          </p:nvSpPr>
          <p:spPr>
            <a:xfrm>
              <a:off x="10172440" y="1362257"/>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98" name="任意多边形: 形状 97"/>
            <p:cNvSpPr/>
            <p:nvPr/>
          </p:nvSpPr>
          <p:spPr>
            <a:xfrm>
              <a:off x="10172440" y="1457330"/>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99" name="任意多边形: 形状 98"/>
            <p:cNvSpPr/>
            <p:nvPr/>
          </p:nvSpPr>
          <p:spPr>
            <a:xfrm>
              <a:off x="10172440" y="1550941"/>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00" name="任意多边形: 形状 99"/>
            <p:cNvSpPr/>
            <p:nvPr/>
          </p:nvSpPr>
          <p:spPr>
            <a:xfrm>
              <a:off x="10172440" y="1644551"/>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01" name="任意多边形: 形状 100"/>
            <p:cNvSpPr/>
            <p:nvPr/>
          </p:nvSpPr>
          <p:spPr>
            <a:xfrm>
              <a:off x="10091994" y="705522"/>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5851"/>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02" name="任意多边形: 形状 101"/>
            <p:cNvSpPr/>
            <p:nvPr/>
          </p:nvSpPr>
          <p:spPr>
            <a:xfrm>
              <a:off x="10091994" y="799132"/>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7313"/>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03" name="任意多边形: 形状 102"/>
            <p:cNvSpPr/>
            <p:nvPr/>
          </p:nvSpPr>
          <p:spPr>
            <a:xfrm>
              <a:off x="10091994" y="894205"/>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5851"/>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04" name="任意多边形: 形状 103"/>
            <p:cNvSpPr/>
            <p:nvPr/>
          </p:nvSpPr>
          <p:spPr>
            <a:xfrm>
              <a:off x="10091994" y="987816"/>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5851"/>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05" name="任意多边形: 形状 104"/>
            <p:cNvSpPr/>
            <p:nvPr/>
          </p:nvSpPr>
          <p:spPr>
            <a:xfrm>
              <a:off x="10091994" y="1081426"/>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7313"/>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06" name="任意多边形: 形状 105"/>
            <p:cNvSpPr/>
            <p:nvPr/>
          </p:nvSpPr>
          <p:spPr>
            <a:xfrm>
              <a:off x="10091994" y="1176499"/>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5851"/>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07" name="任意多边形: 形状 106"/>
            <p:cNvSpPr/>
            <p:nvPr/>
          </p:nvSpPr>
          <p:spPr>
            <a:xfrm>
              <a:off x="10091994" y="1270109"/>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5851"/>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08" name="任意多边形: 形状 107"/>
            <p:cNvSpPr/>
            <p:nvPr/>
          </p:nvSpPr>
          <p:spPr>
            <a:xfrm>
              <a:off x="10091994" y="1363720"/>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7313"/>
                    <a:pt x="7313" y="0"/>
                    <a:pt x="14626" y="0"/>
                  </a:cubicBezTo>
                  <a:cubicBezTo>
                    <a:pt x="21940" y="0"/>
                    <a:pt x="29253" y="7313"/>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09" name="任意多边形: 形状 108"/>
            <p:cNvSpPr/>
            <p:nvPr/>
          </p:nvSpPr>
          <p:spPr>
            <a:xfrm>
              <a:off x="10091994" y="1458793"/>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5851"/>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10" name="任意多边形: 形状 109"/>
            <p:cNvSpPr/>
            <p:nvPr/>
          </p:nvSpPr>
          <p:spPr>
            <a:xfrm>
              <a:off x="10091994" y="1552403"/>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5851"/>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11" name="任意多边形: 形状 110"/>
            <p:cNvSpPr/>
            <p:nvPr/>
          </p:nvSpPr>
          <p:spPr>
            <a:xfrm>
              <a:off x="10091994" y="1646014"/>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7313"/>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12" name="任意多边形: 形状 111"/>
            <p:cNvSpPr/>
            <p:nvPr/>
          </p:nvSpPr>
          <p:spPr>
            <a:xfrm>
              <a:off x="10011547" y="706984"/>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77"/>
                    <a:pt x="20477" y="26328"/>
                    <a:pt x="13164" y="26328"/>
                  </a:cubicBezTo>
                  <a:cubicBezTo>
                    <a:pt x="5851" y="26328"/>
                    <a:pt x="0" y="20477"/>
                    <a:pt x="0" y="13164"/>
                  </a:cubicBezTo>
                  <a:cubicBezTo>
                    <a:pt x="0" y="5851"/>
                    <a:pt x="5851" y="0"/>
                    <a:pt x="13164" y="0"/>
                  </a:cubicBezTo>
                  <a:cubicBezTo>
                    <a:pt x="20477" y="0"/>
                    <a:pt x="26328" y="5851"/>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13" name="任意多边形: 形状 112"/>
            <p:cNvSpPr/>
            <p:nvPr/>
          </p:nvSpPr>
          <p:spPr>
            <a:xfrm>
              <a:off x="10011547" y="800595"/>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77"/>
                    <a:pt x="20477" y="26328"/>
                    <a:pt x="13164" y="26328"/>
                  </a:cubicBezTo>
                  <a:cubicBezTo>
                    <a:pt x="5851" y="26328"/>
                    <a:pt x="0" y="20477"/>
                    <a:pt x="0" y="13164"/>
                  </a:cubicBezTo>
                  <a:cubicBezTo>
                    <a:pt x="0" y="5851"/>
                    <a:pt x="5851" y="0"/>
                    <a:pt x="13164" y="0"/>
                  </a:cubicBezTo>
                  <a:cubicBezTo>
                    <a:pt x="20477" y="0"/>
                    <a:pt x="26328" y="5851"/>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14" name="任意多边形: 形状 113"/>
            <p:cNvSpPr/>
            <p:nvPr/>
          </p:nvSpPr>
          <p:spPr>
            <a:xfrm>
              <a:off x="10011547" y="895668"/>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34"/>
                    <a:pt x="20434" y="26328"/>
                    <a:pt x="13164" y="26328"/>
                  </a:cubicBezTo>
                  <a:cubicBezTo>
                    <a:pt x="5894" y="26328"/>
                    <a:pt x="0" y="20434"/>
                    <a:pt x="0" y="13164"/>
                  </a:cubicBezTo>
                  <a:cubicBezTo>
                    <a:pt x="0" y="5894"/>
                    <a:pt x="5894" y="0"/>
                    <a:pt x="13164" y="0"/>
                  </a:cubicBezTo>
                  <a:cubicBezTo>
                    <a:pt x="20434" y="0"/>
                    <a:pt x="26328" y="5894"/>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15" name="任意多边形: 形状 114"/>
            <p:cNvSpPr/>
            <p:nvPr/>
          </p:nvSpPr>
          <p:spPr>
            <a:xfrm>
              <a:off x="10011547" y="989278"/>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77"/>
                    <a:pt x="20477" y="26328"/>
                    <a:pt x="13164" y="26328"/>
                  </a:cubicBezTo>
                  <a:cubicBezTo>
                    <a:pt x="5851" y="26328"/>
                    <a:pt x="0" y="20477"/>
                    <a:pt x="0" y="13164"/>
                  </a:cubicBezTo>
                  <a:cubicBezTo>
                    <a:pt x="0" y="5851"/>
                    <a:pt x="5851" y="0"/>
                    <a:pt x="13164" y="0"/>
                  </a:cubicBezTo>
                  <a:cubicBezTo>
                    <a:pt x="20477" y="0"/>
                    <a:pt x="26328" y="5851"/>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16" name="任意多边形: 形状 115"/>
            <p:cNvSpPr/>
            <p:nvPr/>
          </p:nvSpPr>
          <p:spPr>
            <a:xfrm>
              <a:off x="10011547" y="1082889"/>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77"/>
                    <a:pt x="20477" y="26328"/>
                    <a:pt x="13164" y="26328"/>
                  </a:cubicBezTo>
                  <a:cubicBezTo>
                    <a:pt x="5851" y="26328"/>
                    <a:pt x="0" y="20477"/>
                    <a:pt x="0" y="13164"/>
                  </a:cubicBezTo>
                  <a:cubicBezTo>
                    <a:pt x="0" y="5851"/>
                    <a:pt x="5851" y="0"/>
                    <a:pt x="13164" y="0"/>
                  </a:cubicBezTo>
                  <a:cubicBezTo>
                    <a:pt x="20477" y="0"/>
                    <a:pt x="26328" y="5851"/>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17" name="任意多边形: 形状 116"/>
            <p:cNvSpPr/>
            <p:nvPr/>
          </p:nvSpPr>
          <p:spPr>
            <a:xfrm>
              <a:off x="10011547" y="1271572"/>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77"/>
                    <a:pt x="20477" y="26328"/>
                    <a:pt x="13164" y="26328"/>
                  </a:cubicBezTo>
                  <a:cubicBezTo>
                    <a:pt x="5851" y="26328"/>
                    <a:pt x="0" y="20477"/>
                    <a:pt x="0" y="13164"/>
                  </a:cubicBezTo>
                  <a:cubicBezTo>
                    <a:pt x="0" y="5851"/>
                    <a:pt x="5851" y="0"/>
                    <a:pt x="13164" y="0"/>
                  </a:cubicBezTo>
                  <a:cubicBezTo>
                    <a:pt x="20477" y="0"/>
                    <a:pt x="26328" y="5851"/>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18" name="任意多边形: 形状 117"/>
            <p:cNvSpPr/>
            <p:nvPr/>
          </p:nvSpPr>
          <p:spPr>
            <a:xfrm>
              <a:off x="10011547" y="1365183"/>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34"/>
                    <a:pt x="20434" y="26328"/>
                    <a:pt x="13164" y="26328"/>
                  </a:cubicBezTo>
                  <a:cubicBezTo>
                    <a:pt x="5894" y="26328"/>
                    <a:pt x="0" y="20434"/>
                    <a:pt x="0" y="13164"/>
                  </a:cubicBezTo>
                  <a:cubicBezTo>
                    <a:pt x="0" y="5894"/>
                    <a:pt x="5894" y="0"/>
                    <a:pt x="13164" y="0"/>
                  </a:cubicBezTo>
                  <a:cubicBezTo>
                    <a:pt x="20434" y="0"/>
                    <a:pt x="26328" y="5894"/>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19" name="任意多边形: 形状 118"/>
            <p:cNvSpPr/>
            <p:nvPr/>
          </p:nvSpPr>
          <p:spPr>
            <a:xfrm>
              <a:off x="10011547" y="1460256"/>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77"/>
                    <a:pt x="20477" y="26328"/>
                    <a:pt x="13164" y="26328"/>
                  </a:cubicBezTo>
                  <a:cubicBezTo>
                    <a:pt x="5851" y="26328"/>
                    <a:pt x="0" y="20477"/>
                    <a:pt x="0" y="13164"/>
                  </a:cubicBezTo>
                  <a:cubicBezTo>
                    <a:pt x="0" y="5851"/>
                    <a:pt x="5851" y="0"/>
                    <a:pt x="13164" y="0"/>
                  </a:cubicBezTo>
                  <a:cubicBezTo>
                    <a:pt x="20477" y="0"/>
                    <a:pt x="26328" y="5851"/>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20" name="任意多边形: 形状 119"/>
            <p:cNvSpPr/>
            <p:nvPr/>
          </p:nvSpPr>
          <p:spPr>
            <a:xfrm>
              <a:off x="10011547" y="1553866"/>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77"/>
                    <a:pt x="20477" y="26328"/>
                    <a:pt x="13164" y="26328"/>
                  </a:cubicBezTo>
                  <a:cubicBezTo>
                    <a:pt x="5851" y="26328"/>
                    <a:pt x="0" y="20477"/>
                    <a:pt x="0" y="13164"/>
                  </a:cubicBezTo>
                  <a:cubicBezTo>
                    <a:pt x="0" y="5851"/>
                    <a:pt x="5851" y="0"/>
                    <a:pt x="13164" y="0"/>
                  </a:cubicBezTo>
                  <a:cubicBezTo>
                    <a:pt x="20477" y="0"/>
                    <a:pt x="26328" y="5851"/>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21" name="任意多边形: 形状 120"/>
            <p:cNvSpPr/>
            <p:nvPr/>
          </p:nvSpPr>
          <p:spPr>
            <a:xfrm>
              <a:off x="10011547" y="1647476"/>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34"/>
                    <a:pt x="20434" y="26328"/>
                    <a:pt x="13164" y="26328"/>
                  </a:cubicBezTo>
                  <a:cubicBezTo>
                    <a:pt x="5894" y="26328"/>
                    <a:pt x="0" y="20434"/>
                    <a:pt x="0" y="13164"/>
                  </a:cubicBezTo>
                  <a:cubicBezTo>
                    <a:pt x="0" y="5894"/>
                    <a:pt x="5894" y="0"/>
                    <a:pt x="13164" y="0"/>
                  </a:cubicBezTo>
                  <a:cubicBezTo>
                    <a:pt x="20434" y="0"/>
                    <a:pt x="26328" y="5894"/>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22" name="任意多边形: 形状 121"/>
            <p:cNvSpPr/>
            <p:nvPr/>
          </p:nvSpPr>
          <p:spPr>
            <a:xfrm>
              <a:off x="9931101" y="708447"/>
              <a:ext cx="23402" cy="23402"/>
            </a:xfrm>
            <a:custGeom>
              <a:avLst/>
              <a:gdLst>
                <a:gd name="connsiteX0" fmla="*/ 23403 w 23402"/>
                <a:gd name="connsiteY0" fmla="*/ 11701 h 23402"/>
                <a:gd name="connsiteX1" fmla="*/ 11701 w 23402"/>
                <a:gd name="connsiteY1" fmla="*/ 23403 h 23402"/>
                <a:gd name="connsiteX2" fmla="*/ 0 w 23402"/>
                <a:gd name="connsiteY2" fmla="*/ 11701 h 23402"/>
                <a:gd name="connsiteX3" fmla="*/ 11701 w 23402"/>
                <a:gd name="connsiteY3" fmla="*/ 0 h 23402"/>
                <a:gd name="connsiteX4" fmla="*/ 23403 w 23402"/>
                <a:gd name="connsiteY4" fmla="*/ 11701 h 2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 h="23402">
                  <a:moveTo>
                    <a:pt x="23403" y="11701"/>
                  </a:moveTo>
                  <a:cubicBezTo>
                    <a:pt x="23403" y="17552"/>
                    <a:pt x="17552" y="23403"/>
                    <a:pt x="11701" y="23403"/>
                  </a:cubicBezTo>
                  <a:cubicBezTo>
                    <a:pt x="5850" y="23403"/>
                    <a:pt x="0" y="17552"/>
                    <a:pt x="0" y="11701"/>
                  </a:cubicBezTo>
                  <a:cubicBezTo>
                    <a:pt x="0" y="5851"/>
                    <a:pt x="5850" y="0"/>
                    <a:pt x="11701" y="0"/>
                  </a:cubicBezTo>
                  <a:cubicBezTo>
                    <a:pt x="17552" y="0"/>
                    <a:pt x="23403" y="4388"/>
                    <a:pt x="23403" y="1170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23" name="任意多边形: 形状 122"/>
            <p:cNvSpPr/>
            <p:nvPr/>
          </p:nvSpPr>
          <p:spPr>
            <a:xfrm>
              <a:off x="9931101" y="802057"/>
              <a:ext cx="23402" cy="23402"/>
            </a:xfrm>
            <a:custGeom>
              <a:avLst/>
              <a:gdLst>
                <a:gd name="connsiteX0" fmla="*/ 23403 w 23402"/>
                <a:gd name="connsiteY0" fmla="*/ 11701 h 23402"/>
                <a:gd name="connsiteX1" fmla="*/ 11701 w 23402"/>
                <a:gd name="connsiteY1" fmla="*/ 23403 h 23402"/>
                <a:gd name="connsiteX2" fmla="*/ 0 w 23402"/>
                <a:gd name="connsiteY2" fmla="*/ 11701 h 23402"/>
                <a:gd name="connsiteX3" fmla="*/ 11701 w 23402"/>
                <a:gd name="connsiteY3" fmla="*/ 0 h 23402"/>
                <a:gd name="connsiteX4" fmla="*/ 23403 w 23402"/>
                <a:gd name="connsiteY4" fmla="*/ 11701 h 2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 h="23402">
                  <a:moveTo>
                    <a:pt x="23403" y="11701"/>
                  </a:moveTo>
                  <a:cubicBezTo>
                    <a:pt x="23403" y="17552"/>
                    <a:pt x="17552" y="23403"/>
                    <a:pt x="11701" y="23403"/>
                  </a:cubicBezTo>
                  <a:cubicBezTo>
                    <a:pt x="5850" y="23403"/>
                    <a:pt x="0" y="17552"/>
                    <a:pt x="0" y="11701"/>
                  </a:cubicBezTo>
                  <a:cubicBezTo>
                    <a:pt x="0" y="5851"/>
                    <a:pt x="5850" y="0"/>
                    <a:pt x="11701" y="0"/>
                  </a:cubicBezTo>
                  <a:cubicBezTo>
                    <a:pt x="17552" y="0"/>
                    <a:pt x="23403" y="5851"/>
                    <a:pt x="23403" y="1170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24" name="任意多边形: 形状 123"/>
            <p:cNvSpPr/>
            <p:nvPr/>
          </p:nvSpPr>
          <p:spPr>
            <a:xfrm>
              <a:off x="9931101" y="897130"/>
              <a:ext cx="23402" cy="23402"/>
            </a:xfrm>
            <a:custGeom>
              <a:avLst/>
              <a:gdLst>
                <a:gd name="connsiteX0" fmla="*/ 23403 w 23402"/>
                <a:gd name="connsiteY0" fmla="*/ 11701 h 23402"/>
                <a:gd name="connsiteX1" fmla="*/ 11701 w 23402"/>
                <a:gd name="connsiteY1" fmla="*/ 23403 h 23402"/>
                <a:gd name="connsiteX2" fmla="*/ 0 w 23402"/>
                <a:gd name="connsiteY2" fmla="*/ 11701 h 23402"/>
                <a:gd name="connsiteX3" fmla="*/ 11701 w 23402"/>
                <a:gd name="connsiteY3" fmla="*/ 0 h 23402"/>
                <a:gd name="connsiteX4" fmla="*/ 23403 w 23402"/>
                <a:gd name="connsiteY4" fmla="*/ 11701 h 2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 h="23402">
                  <a:moveTo>
                    <a:pt x="23403" y="11701"/>
                  </a:moveTo>
                  <a:cubicBezTo>
                    <a:pt x="23403" y="17552"/>
                    <a:pt x="17552" y="23403"/>
                    <a:pt x="11701" y="23403"/>
                  </a:cubicBezTo>
                  <a:cubicBezTo>
                    <a:pt x="5850" y="23403"/>
                    <a:pt x="0" y="17552"/>
                    <a:pt x="0" y="11701"/>
                  </a:cubicBezTo>
                  <a:cubicBezTo>
                    <a:pt x="0" y="5851"/>
                    <a:pt x="5850" y="0"/>
                    <a:pt x="11701" y="0"/>
                  </a:cubicBezTo>
                  <a:cubicBezTo>
                    <a:pt x="17552" y="0"/>
                    <a:pt x="23403" y="4388"/>
                    <a:pt x="23403" y="1170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25" name="任意多边形: 形状 124"/>
            <p:cNvSpPr/>
            <p:nvPr/>
          </p:nvSpPr>
          <p:spPr>
            <a:xfrm>
              <a:off x="9931101" y="990741"/>
              <a:ext cx="23402" cy="23402"/>
            </a:xfrm>
            <a:custGeom>
              <a:avLst/>
              <a:gdLst>
                <a:gd name="connsiteX0" fmla="*/ 23403 w 23402"/>
                <a:gd name="connsiteY0" fmla="*/ 11701 h 23402"/>
                <a:gd name="connsiteX1" fmla="*/ 11701 w 23402"/>
                <a:gd name="connsiteY1" fmla="*/ 23403 h 23402"/>
                <a:gd name="connsiteX2" fmla="*/ 0 w 23402"/>
                <a:gd name="connsiteY2" fmla="*/ 11701 h 23402"/>
                <a:gd name="connsiteX3" fmla="*/ 11701 w 23402"/>
                <a:gd name="connsiteY3" fmla="*/ 0 h 23402"/>
                <a:gd name="connsiteX4" fmla="*/ 23403 w 23402"/>
                <a:gd name="connsiteY4" fmla="*/ 11701 h 2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 h="23402">
                  <a:moveTo>
                    <a:pt x="23403" y="11701"/>
                  </a:moveTo>
                  <a:cubicBezTo>
                    <a:pt x="23403" y="17552"/>
                    <a:pt x="17552" y="23403"/>
                    <a:pt x="11701" y="23403"/>
                  </a:cubicBezTo>
                  <a:cubicBezTo>
                    <a:pt x="5850" y="23403"/>
                    <a:pt x="0" y="17552"/>
                    <a:pt x="0" y="11701"/>
                  </a:cubicBezTo>
                  <a:cubicBezTo>
                    <a:pt x="0" y="5851"/>
                    <a:pt x="5850" y="0"/>
                    <a:pt x="11701" y="0"/>
                  </a:cubicBezTo>
                  <a:cubicBezTo>
                    <a:pt x="17552" y="0"/>
                    <a:pt x="23403" y="5851"/>
                    <a:pt x="23403" y="1170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26" name="任意多边形: 形状 125"/>
            <p:cNvSpPr/>
            <p:nvPr/>
          </p:nvSpPr>
          <p:spPr>
            <a:xfrm>
              <a:off x="9931101" y="1366645"/>
              <a:ext cx="23402" cy="23402"/>
            </a:xfrm>
            <a:custGeom>
              <a:avLst/>
              <a:gdLst>
                <a:gd name="connsiteX0" fmla="*/ 23403 w 23402"/>
                <a:gd name="connsiteY0" fmla="*/ 11701 h 23402"/>
                <a:gd name="connsiteX1" fmla="*/ 11701 w 23402"/>
                <a:gd name="connsiteY1" fmla="*/ 23403 h 23402"/>
                <a:gd name="connsiteX2" fmla="*/ 0 w 23402"/>
                <a:gd name="connsiteY2" fmla="*/ 11701 h 23402"/>
                <a:gd name="connsiteX3" fmla="*/ 11701 w 23402"/>
                <a:gd name="connsiteY3" fmla="*/ 0 h 23402"/>
                <a:gd name="connsiteX4" fmla="*/ 23403 w 23402"/>
                <a:gd name="connsiteY4" fmla="*/ 11701 h 2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 h="23402">
                  <a:moveTo>
                    <a:pt x="23403" y="11701"/>
                  </a:moveTo>
                  <a:cubicBezTo>
                    <a:pt x="23403" y="17552"/>
                    <a:pt x="17552" y="23403"/>
                    <a:pt x="11701" y="23403"/>
                  </a:cubicBezTo>
                  <a:cubicBezTo>
                    <a:pt x="5850" y="23403"/>
                    <a:pt x="0" y="17552"/>
                    <a:pt x="0" y="11701"/>
                  </a:cubicBezTo>
                  <a:cubicBezTo>
                    <a:pt x="0" y="5851"/>
                    <a:pt x="5850" y="0"/>
                    <a:pt x="11701" y="0"/>
                  </a:cubicBezTo>
                  <a:cubicBezTo>
                    <a:pt x="17552" y="0"/>
                    <a:pt x="23403" y="5851"/>
                    <a:pt x="23403" y="1170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27" name="任意多边形: 形状 126"/>
            <p:cNvSpPr/>
            <p:nvPr/>
          </p:nvSpPr>
          <p:spPr>
            <a:xfrm>
              <a:off x="9931101" y="1461718"/>
              <a:ext cx="23402" cy="23402"/>
            </a:xfrm>
            <a:custGeom>
              <a:avLst/>
              <a:gdLst>
                <a:gd name="connsiteX0" fmla="*/ 23403 w 23402"/>
                <a:gd name="connsiteY0" fmla="*/ 11701 h 23402"/>
                <a:gd name="connsiteX1" fmla="*/ 11701 w 23402"/>
                <a:gd name="connsiteY1" fmla="*/ 23403 h 23402"/>
                <a:gd name="connsiteX2" fmla="*/ 0 w 23402"/>
                <a:gd name="connsiteY2" fmla="*/ 11701 h 23402"/>
                <a:gd name="connsiteX3" fmla="*/ 11701 w 23402"/>
                <a:gd name="connsiteY3" fmla="*/ 0 h 23402"/>
                <a:gd name="connsiteX4" fmla="*/ 23403 w 23402"/>
                <a:gd name="connsiteY4" fmla="*/ 11701 h 2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 h="23402">
                  <a:moveTo>
                    <a:pt x="23403" y="11701"/>
                  </a:moveTo>
                  <a:cubicBezTo>
                    <a:pt x="23403" y="17552"/>
                    <a:pt x="17552" y="23403"/>
                    <a:pt x="11701" y="23403"/>
                  </a:cubicBezTo>
                  <a:cubicBezTo>
                    <a:pt x="5850" y="23403"/>
                    <a:pt x="0" y="17552"/>
                    <a:pt x="0" y="11701"/>
                  </a:cubicBezTo>
                  <a:cubicBezTo>
                    <a:pt x="0" y="5851"/>
                    <a:pt x="5850" y="0"/>
                    <a:pt x="11701" y="0"/>
                  </a:cubicBezTo>
                  <a:cubicBezTo>
                    <a:pt x="17552" y="0"/>
                    <a:pt x="23403" y="4388"/>
                    <a:pt x="23403" y="1170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28" name="任意多边形: 形状 127"/>
            <p:cNvSpPr/>
            <p:nvPr/>
          </p:nvSpPr>
          <p:spPr>
            <a:xfrm>
              <a:off x="9931101" y="1555329"/>
              <a:ext cx="23402" cy="23402"/>
            </a:xfrm>
            <a:custGeom>
              <a:avLst/>
              <a:gdLst>
                <a:gd name="connsiteX0" fmla="*/ 23403 w 23402"/>
                <a:gd name="connsiteY0" fmla="*/ 11701 h 23402"/>
                <a:gd name="connsiteX1" fmla="*/ 11701 w 23402"/>
                <a:gd name="connsiteY1" fmla="*/ 23403 h 23402"/>
                <a:gd name="connsiteX2" fmla="*/ 0 w 23402"/>
                <a:gd name="connsiteY2" fmla="*/ 11701 h 23402"/>
                <a:gd name="connsiteX3" fmla="*/ 11701 w 23402"/>
                <a:gd name="connsiteY3" fmla="*/ 0 h 23402"/>
                <a:gd name="connsiteX4" fmla="*/ 23403 w 23402"/>
                <a:gd name="connsiteY4" fmla="*/ 11701 h 2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 h="23402">
                  <a:moveTo>
                    <a:pt x="23403" y="11701"/>
                  </a:moveTo>
                  <a:cubicBezTo>
                    <a:pt x="23403" y="17552"/>
                    <a:pt x="17552" y="23403"/>
                    <a:pt x="11701" y="23403"/>
                  </a:cubicBezTo>
                  <a:cubicBezTo>
                    <a:pt x="5850" y="23403"/>
                    <a:pt x="0" y="17552"/>
                    <a:pt x="0" y="11701"/>
                  </a:cubicBezTo>
                  <a:cubicBezTo>
                    <a:pt x="0" y="5851"/>
                    <a:pt x="5850" y="0"/>
                    <a:pt x="11701" y="0"/>
                  </a:cubicBezTo>
                  <a:cubicBezTo>
                    <a:pt x="17552" y="0"/>
                    <a:pt x="23403" y="5851"/>
                    <a:pt x="23403" y="1170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29" name="任意多边形: 形状 128"/>
            <p:cNvSpPr/>
            <p:nvPr/>
          </p:nvSpPr>
          <p:spPr>
            <a:xfrm>
              <a:off x="9931101" y="1648939"/>
              <a:ext cx="23402" cy="23402"/>
            </a:xfrm>
            <a:custGeom>
              <a:avLst/>
              <a:gdLst>
                <a:gd name="connsiteX0" fmla="*/ 23403 w 23402"/>
                <a:gd name="connsiteY0" fmla="*/ 11701 h 23402"/>
                <a:gd name="connsiteX1" fmla="*/ 11701 w 23402"/>
                <a:gd name="connsiteY1" fmla="*/ 23403 h 23402"/>
                <a:gd name="connsiteX2" fmla="*/ 0 w 23402"/>
                <a:gd name="connsiteY2" fmla="*/ 11701 h 23402"/>
                <a:gd name="connsiteX3" fmla="*/ 11701 w 23402"/>
                <a:gd name="connsiteY3" fmla="*/ 0 h 23402"/>
                <a:gd name="connsiteX4" fmla="*/ 23403 w 23402"/>
                <a:gd name="connsiteY4" fmla="*/ 11701 h 2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 h="23402">
                  <a:moveTo>
                    <a:pt x="23403" y="11701"/>
                  </a:moveTo>
                  <a:cubicBezTo>
                    <a:pt x="23403" y="17552"/>
                    <a:pt x="17552" y="23403"/>
                    <a:pt x="11701" y="23403"/>
                  </a:cubicBezTo>
                  <a:cubicBezTo>
                    <a:pt x="5850" y="23403"/>
                    <a:pt x="0" y="17552"/>
                    <a:pt x="0" y="11701"/>
                  </a:cubicBezTo>
                  <a:cubicBezTo>
                    <a:pt x="0" y="5851"/>
                    <a:pt x="5850" y="0"/>
                    <a:pt x="11701" y="0"/>
                  </a:cubicBezTo>
                  <a:cubicBezTo>
                    <a:pt x="17552" y="0"/>
                    <a:pt x="23403" y="5851"/>
                    <a:pt x="23403" y="1170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30" name="任意多边形: 形状 129"/>
            <p:cNvSpPr/>
            <p:nvPr/>
          </p:nvSpPr>
          <p:spPr>
            <a:xfrm>
              <a:off x="9850654" y="709910"/>
              <a:ext cx="20477" cy="20477"/>
            </a:xfrm>
            <a:custGeom>
              <a:avLst/>
              <a:gdLst>
                <a:gd name="connsiteX0" fmla="*/ 20478 w 20477"/>
                <a:gd name="connsiteY0" fmla="*/ 10239 h 20477"/>
                <a:gd name="connsiteX1" fmla="*/ 10239 w 20477"/>
                <a:gd name="connsiteY1" fmla="*/ 20477 h 20477"/>
                <a:gd name="connsiteX2" fmla="*/ 0 w 20477"/>
                <a:gd name="connsiteY2" fmla="*/ 10239 h 20477"/>
                <a:gd name="connsiteX3" fmla="*/ 10239 w 20477"/>
                <a:gd name="connsiteY3" fmla="*/ 0 h 20477"/>
                <a:gd name="connsiteX4" fmla="*/ 20478 w 20477"/>
                <a:gd name="connsiteY4" fmla="*/ 10239 h 2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7" h="20477">
                  <a:moveTo>
                    <a:pt x="20478" y="10239"/>
                  </a:moveTo>
                  <a:cubicBezTo>
                    <a:pt x="20478" y="16089"/>
                    <a:pt x="16089" y="20477"/>
                    <a:pt x="10239" y="20477"/>
                  </a:cubicBezTo>
                  <a:cubicBezTo>
                    <a:pt x="4388" y="20477"/>
                    <a:pt x="0" y="16089"/>
                    <a:pt x="0" y="10239"/>
                  </a:cubicBezTo>
                  <a:cubicBezTo>
                    <a:pt x="0" y="4388"/>
                    <a:pt x="4388" y="0"/>
                    <a:pt x="10239" y="0"/>
                  </a:cubicBezTo>
                  <a:cubicBezTo>
                    <a:pt x="16089" y="0"/>
                    <a:pt x="20478" y="4388"/>
                    <a:pt x="20478" y="1023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31" name="任意多边形: 形状 130"/>
            <p:cNvSpPr/>
            <p:nvPr/>
          </p:nvSpPr>
          <p:spPr>
            <a:xfrm>
              <a:off x="9850654" y="803520"/>
              <a:ext cx="20477" cy="20477"/>
            </a:xfrm>
            <a:custGeom>
              <a:avLst/>
              <a:gdLst>
                <a:gd name="connsiteX0" fmla="*/ 20478 w 20477"/>
                <a:gd name="connsiteY0" fmla="*/ 10239 h 20477"/>
                <a:gd name="connsiteX1" fmla="*/ 10239 w 20477"/>
                <a:gd name="connsiteY1" fmla="*/ 20477 h 20477"/>
                <a:gd name="connsiteX2" fmla="*/ 0 w 20477"/>
                <a:gd name="connsiteY2" fmla="*/ 10239 h 20477"/>
                <a:gd name="connsiteX3" fmla="*/ 10239 w 20477"/>
                <a:gd name="connsiteY3" fmla="*/ 0 h 20477"/>
                <a:gd name="connsiteX4" fmla="*/ 20478 w 20477"/>
                <a:gd name="connsiteY4" fmla="*/ 10239 h 2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7" h="20477">
                  <a:moveTo>
                    <a:pt x="20478" y="10239"/>
                  </a:moveTo>
                  <a:cubicBezTo>
                    <a:pt x="20478" y="16089"/>
                    <a:pt x="16089" y="20477"/>
                    <a:pt x="10239" y="20477"/>
                  </a:cubicBezTo>
                  <a:cubicBezTo>
                    <a:pt x="4388" y="20477"/>
                    <a:pt x="0" y="16089"/>
                    <a:pt x="0" y="10239"/>
                  </a:cubicBezTo>
                  <a:cubicBezTo>
                    <a:pt x="0" y="4388"/>
                    <a:pt x="4388" y="0"/>
                    <a:pt x="10239" y="0"/>
                  </a:cubicBezTo>
                  <a:cubicBezTo>
                    <a:pt x="16089" y="0"/>
                    <a:pt x="20478" y="4388"/>
                    <a:pt x="20478" y="1023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32" name="任意多边形: 形状 131"/>
            <p:cNvSpPr/>
            <p:nvPr/>
          </p:nvSpPr>
          <p:spPr>
            <a:xfrm>
              <a:off x="9850654" y="898593"/>
              <a:ext cx="20477" cy="20477"/>
            </a:xfrm>
            <a:custGeom>
              <a:avLst/>
              <a:gdLst>
                <a:gd name="connsiteX0" fmla="*/ 20478 w 20477"/>
                <a:gd name="connsiteY0" fmla="*/ 10239 h 20477"/>
                <a:gd name="connsiteX1" fmla="*/ 10239 w 20477"/>
                <a:gd name="connsiteY1" fmla="*/ 20477 h 20477"/>
                <a:gd name="connsiteX2" fmla="*/ 0 w 20477"/>
                <a:gd name="connsiteY2" fmla="*/ 10239 h 20477"/>
                <a:gd name="connsiteX3" fmla="*/ 10239 w 20477"/>
                <a:gd name="connsiteY3" fmla="*/ 0 h 20477"/>
                <a:gd name="connsiteX4" fmla="*/ 20478 w 20477"/>
                <a:gd name="connsiteY4" fmla="*/ 10239 h 2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7" h="20477">
                  <a:moveTo>
                    <a:pt x="20478" y="10239"/>
                  </a:moveTo>
                  <a:cubicBezTo>
                    <a:pt x="20478" y="16089"/>
                    <a:pt x="16089" y="20477"/>
                    <a:pt x="10239" y="20477"/>
                  </a:cubicBezTo>
                  <a:cubicBezTo>
                    <a:pt x="4388" y="20477"/>
                    <a:pt x="0" y="16089"/>
                    <a:pt x="0" y="10239"/>
                  </a:cubicBezTo>
                  <a:cubicBezTo>
                    <a:pt x="0" y="4388"/>
                    <a:pt x="4388" y="0"/>
                    <a:pt x="10239" y="0"/>
                  </a:cubicBezTo>
                  <a:cubicBezTo>
                    <a:pt x="16089" y="0"/>
                    <a:pt x="20478" y="4388"/>
                    <a:pt x="20478" y="1023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33" name="任意多边形: 形状 132"/>
            <p:cNvSpPr/>
            <p:nvPr/>
          </p:nvSpPr>
          <p:spPr>
            <a:xfrm>
              <a:off x="9850654" y="1463181"/>
              <a:ext cx="20477" cy="20477"/>
            </a:xfrm>
            <a:custGeom>
              <a:avLst/>
              <a:gdLst>
                <a:gd name="connsiteX0" fmla="*/ 20478 w 20477"/>
                <a:gd name="connsiteY0" fmla="*/ 10239 h 20477"/>
                <a:gd name="connsiteX1" fmla="*/ 10239 w 20477"/>
                <a:gd name="connsiteY1" fmla="*/ 20477 h 20477"/>
                <a:gd name="connsiteX2" fmla="*/ 0 w 20477"/>
                <a:gd name="connsiteY2" fmla="*/ 10239 h 20477"/>
                <a:gd name="connsiteX3" fmla="*/ 10239 w 20477"/>
                <a:gd name="connsiteY3" fmla="*/ 0 h 20477"/>
                <a:gd name="connsiteX4" fmla="*/ 20478 w 20477"/>
                <a:gd name="connsiteY4" fmla="*/ 10239 h 2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7" h="20477">
                  <a:moveTo>
                    <a:pt x="20478" y="10239"/>
                  </a:moveTo>
                  <a:cubicBezTo>
                    <a:pt x="20478" y="16089"/>
                    <a:pt x="16089" y="20477"/>
                    <a:pt x="10239" y="20477"/>
                  </a:cubicBezTo>
                  <a:cubicBezTo>
                    <a:pt x="4388" y="20477"/>
                    <a:pt x="0" y="16089"/>
                    <a:pt x="0" y="10239"/>
                  </a:cubicBezTo>
                  <a:cubicBezTo>
                    <a:pt x="0" y="4388"/>
                    <a:pt x="4388" y="0"/>
                    <a:pt x="10239" y="0"/>
                  </a:cubicBezTo>
                  <a:cubicBezTo>
                    <a:pt x="16089" y="0"/>
                    <a:pt x="20478" y="4388"/>
                    <a:pt x="20478" y="1023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34" name="任意多边形: 形状 133"/>
            <p:cNvSpPr/>
            <p:nvPr/>
          </p:nvSpPr>
          <p:spPr>
            <a:xfrm>
              <a:off x="9850654" y="1556791"/>
              <a:ext cx="20477" cy="20477"/>
            </a:xfrm>
            <a:custGeom>
              <a:avLst/>
              <a:gdLst>
                <a:gd name="connsiteX0" fmla="*/ 20478 w 20477"/>
                <a:gd name="connsiteY0" fmla="*/ 10239 h 20477"/>
                <a:gd name="connsiteX1" fmla="*/ 10239 w 20477"/>
                <a:gd name="connsiteY1" fmla="*/ 20477 h 20477"/>
                <a:gd name="connsiteX2" fmla="*/ 0 w 20477"/>
                <a:gd name="connsiteY2" fmla="*/ 10239 h 20477"/>
                <a:gd name="connsiteX3" fmla="*/ 10239 w 20477"/>
                <a:gd name="connsiteY3" fmla="*/ 0 h 20477"/>
                <a:gd name="connsiteX4" fmla="*/ 20478 w 20477"/>
                <a:gd name="connsiteY4" fmla="*/ 10239 h 2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7" h="20477">
                  <a:moveTo>
                    <a:pt x="20478" y="10239"/>
                  </a:moveTo>
                  <a:cubicBezTo>
                    <a:pt x="20478" y="16089"/>
                    <a:pt x="16089" y="20477"/>
                    <a:pt x="10239" y="20477"/>
                  </a:cubicBezTo>
                  <a:cubicBezTo>
                    <a:pt x="4388" y="20477"/>
                    <a:pt x="0" y="16089"/>
                    <a:pt x="0" y="10239"/>
                  </a:cubicBezTo>
                  <a:cubicBezTo>
                    <a:pt x="0" y="4388"/>
                    <a:pt x="4388" y="0"/>
                    <a:pt x="10239" y="0"/>
                  </a:cubicBezTo>
                  <a:cubicBezTo>
                    <a:pt x="16089" y="0"/>
                    <a:pt x="20478" y="4388"/>
                    <a:pt x="20478" y="1023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35" name="任意多边形: 形状 134"/>
            <p:cNvSpPr/>
            <p:nvPr/>
          </p:nvSpPr>
          <p:spPr>
            <a:xfrm>
              <a:off x="9850654" y="1650402"/>
              <a:ext cx="20477" cy="20477"/>
            </a:xfrm>
            <a:custGeom>
              <a:avLst/>
              <a:gdLst>
                <a:gd name="connsiteX0" fmla="*/ 20478 w 20477"/>
                <a:gd name="connsiteY0" fmla="*/ 10239 h 20477"/>
                <a:gd name="connsiteX1" fmla="*/ 10239 w 20477"/>
                <a:gd name="connsiteY1" fmla="*/ 20477 h 20477"/>
                <a:gd name="connsiteX2" fmla="*/ 0 w 20477"/>
                <a:gd name="connsiteY2" fmla="*/ 10239 h 20477"/>
                <a:gd name="connsiteX3" fmla="*/ 10239 w 20477"/>
                <a:gd name="connsiteY3" fmla="*/ 0 h 20477"/>
                <a:gd name="connsiteX4" fmla="*/ 20478 w 20477"/>
                <a:gd name="connsiteY4" fmla="*/ 10239 h 2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7" h="20477">
                  <a:moveTo>
                    <a:pt x="20478" y="10239"/>
                  </a:moveTo>
                  <a:cubicBezTo>
                    <a:pt x="20478" y="16089"/>
                    <a:pt x="16089" y="20477"/>
                    <a:pt x="10239" y="20477"/>
                  </a:cubicBezTo>
                  <a:cubicBezTo>
                    <a:pt x="4388" y="20477"/>
                    <a:pt x="0" y="16089"/>
                    <a:pt x="0" y="10239"/>
                  </a:cubicBezTo>
                  <a:cubicBezTo>
                    <a:pt x="0" y="4388"/>
                    <a:pt x="4388" y="0"/>
                    <a:pt x="10239" y="0"/>
                  </a:cubicBezTo>
                  <a:cubicBezTo>
                    <a:pt x="16089" y="0"/>
                    <a:pt x="20478" y="4388"/>
                    <a:pt x="20478" y="1023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36" name="任意多边形: 形状 135"/>
            <p:cNvSpPr/>
            <p:nvPr/>
          </p:nvSpPr>
          <p:spPr>
            <a:xfrm>
              <a:off x="9770208" y="711372"/>
              <a:ext cx="17552" cy="17551"/>
            </a:xfrm>
            <a:custGeom>
              <a:avLst/>
              <a:gdLst>
                <a:gd name="connsiteX0" fmla="*/ 17552 w 17552"/>
                <a:gd name="connsiteY0" fmla="*/ 8776 h 17551"/>
                <a:gd name="connsiteX1" fmla="*/ 8776 w 17552"/>
                <a:gd name="connsiteY1" fmla="*/ 17552 h 17551"/>
                <a:gd name="connsiteX2" fmla="*/ 0 w 17552"/>
                <a:gd name="connsiteY2" fmla="*/ 8776 h 17551"/>
                <a:gd name="connsiteX3" fmla="*/ 8776 w 17552"/>
                <a:gd name="connsiteY3" fmla="*/ 0 h 17551"/>
                <a:gd name="connsiteX4" fmla="*/ 17552 w 17552"/>
                <a:gd name="connsiteY4" fmla="*/ 8776 h 17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2" h="17551">
                  <a:moveTo>
                    <a:pt x="17552" y="8776"/>
                  </a:moveTo>
                  <a:cubicBezTo>
                    <a:pt x="17552" y="13164"/>
                    <a:pt x="13164" y="17552"/>
                    <a:pt x="8776" y="17552"/>
                  </a:cubicBezTo>
                  <a:cubicBezTo>
                    <a:pt x="4388" y="17552"/>
                    <a:pt x="0" y="13164"/>
                    <a:pt x="0" y="8776"/>
                  </a:cubicBezTo>
                  <a:cubicBezTo>
                    <a:pt x="0" y="4388"/>
                    <a:pt x="4388" y="0"/>
                    <a:pt x="8776" y="0"/>
                  </a:cubicBezTo>
                  <a:cubicBezTo>
                    <a:pt x="13164" y="0"/>
                    <a:pt x="17552" y="4388"/>
                    <a:pt x="17552" y="8776"/>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37" name="任意多边形: 形状 136"/>
            <p:cNvSpPr/>
            <p:nvPr/>
          </p:nvSpPr>
          <p:spPr>
            <a:xfrm>
              <a:off x="9770208" y="804983"/>
              <a:ext cx="17552" cy="17551"/>
            </a:xfrm>
            <a:custGeom>
              <a:avLst/>
              <a:gdLst>
                <a:gd name="connsiteX0" fmla="*/ 17552 w 17552"/>
                <a:gd name="connsiteY0" fmla="*/ 8776 h 17551"/>
                <a:gd name="connsiteX1" fmla="*/ 8776 w 17552"/>
                <a:gd name="connsiteY1" fmla="*/ 17552 h 17551"/>
                <a:gd name="connsiteX2" fmla="*/ 0 w 17552"/>
                <a:gd name="connsiteY2" fmla="*/ 8776 h 17551"/>
                <a:gd name="connsiteX3" fmla="*/ 8776 w 17552"/>
                <a:gd name="connsiteY3" fmla="*/ 0 h 17551"/>
                <a:gd name="connsiteX4" fmla="*/ 17552 w 17552"/>
                <a:gd name="connsiteY4" fmla="*/ 8776 h 17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2" h="17551">
                  <a:moveTo>
                    <a:pt x="17552" y="8776"/>
                  </a:moveTo>
                  <a:cubicBezTo>
                    <a:pt x="17552" y="13164"/>
                    <a:pt x="13164" y="17552"/>
                    <a:pt x="8776" y="17552"/>
                  </a:cubicBezTo>
                  <a:cubicBezTo>
                    <a:pt x="4388" y="17552"/>
                    <a:pt x="0" y="13164"/>
                    <a:pt x="0" y="8776"/>
                  </a:cubicBezTo>
                  <a:cubicBezTo>
                    <a:pt x="0" y="4388"/>
                    <a:pt x="4388" y="0"/>
                    <a:pt x="8776" y="0"/>
                  </a:cubicBezTo>
                  <a:cubicBezTo>
                    <a:pt x="13164" y="0"/>
                    <a:pt x="17552" y="4388"/>
                    <a:pt x="17552" y="8776"/>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38" name="任意多边形: 形状 137"/>
            <p:cNvSpPr/>
            <p:nvPr/>
          </p:nvSpPr>
          <p:spPr>
            <a:xfrm>
              <a:off x="9770208" y="1558254"/>
              <a:ext cx="17552" cy="17551"/>
            </a:xfrm>
            <a:custGeom>
              <a:avLst/>
              <a:gdLst>
                <a:gd name="connsiteX0" fmla="*/ 17552 w 17552"/>
                <a:gd name="connsiteY0" fmla="*/ 8776 h 17551"/>
                <a:gd name="connsiteX1" fmla="*/ 8776 w 17552"/>
                <a:gd name="connsiteY1" fmla="*/ 17552 h 17551"/>
                <a:gd name="connsiteX2" fmla="*/ 0 w 17552"/>
                <a:gd name="connsiteY2" fmla="*/ 8776 h 17551"/>
                <a:gd name="connsiteX3" fmla="*/ 8776 w 17552"/>
                <a:gd name="connsiteY3" fmla="*/ 0 h 17551"/>
                <a:gd name="connsiteX4" fmla="*/ 17552 w 17552"/>
                <a:gd name="connsiteY4" fmla="*/ 8776 h 17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2" h="17551">
                  <a:moveTo>
                    <a:pt x="17552" y="8776"/>
                  </a:moveTo>
                  <a:cubicBezTo>
                    <a:pt x="17552" y="13164"/>
                    <a:pt x="13164" y="17552"/>
                    <a:pt x="8776" y="17552"/>
                  </a:cubicBezTo>
                  <a:cubicBezTo>
                    <a:pt x="4388" y="17552"/>
                    <a:pt x="0" y="13164"/>
                    <a:pt x="0" y="8776"/>
                  </a:cubicBezTo>
                  <a:cubicBezTo>
                    <a:pt x="0" y="4388"/>
                    <a:pt x="4388" y="0"/>
                    <a:pt x="8776" y="0"/>
                  </a:cubicBezTo>
                  <a:cubicBezTo>
                    <a:pt x="13164" y="0"/>
                    <a:pt x="17552" y="4388"/>
                    <a:pt x="17552" y="8776"/>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39" name="任意多边形: 形状 138"/>
            <p:cNvSpPr/>
            <p:nvPr/>
          </p:nvSpPr>
          <p:spPr>
            <a:xfrm>
              <a:off x="9770208" y="1651864"/>
              <a:ext cx="17552" cy="17551"/>
            </a:xfrm>
            <a:custGeom>
              <a:avLst/>
              <a:gdLst>
                <a:gd name="connsiteX0" fmla="*/ 17552 w 17552"/>
                <a:gd name="connsiteY0" fmla="*/ 8776 h 17551"/>
                <a:gd name="connsiteX1" fmla="*/ 8776 w 17552"/>
                <a:gd name="connsiteY1" fmla="*/ 17552 h 17551"/>
                <a:gd name="connsiteX2" fmla="*/ 0 w 17552"/>
                <a:gd name="connsiteY2" fmla="*/ 8776 h 17551"/>
                <a:gd name="connsiteX3" fmla="*/ 8776 w 17552"/>
                <a:gd name="connsiteY3" fmla="*/ 0 h 17551"/>
                <a:gd name="connsiteX4" fmla="*/ 17552 w 17552"/>
                <a:gd name="connsiteY4" fmla="*/ 8776 h 17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2" h="17551">
                  <a:moveTo>
                    <a:pt x="17552" y="8776"/>
                  </a:moveTo>
                  <a:cubicBezTo>
                    <a:pt x="17552" y="13164"/>
                    <a:pt x="13164" y="17552"/>
                    <a:pt x="8776" y="17552"/>
                  </a:cubicBezTo>
                  <a:cubicBezTo>
                    <a:pt x="4388" y="17552"/>
                    <a:pt x="0" y="13164"/>
                    <a:pt x="0" y="8776"/>
                  </a:cubicBezTo>
                  <a:cubicBezTo>
                    <a:pt x="0" y="4388"/>
                    <a:pt x="4388" y="0"/>
                    <a:pt x="8776" y="0"/>
                  </a:cubicBezTo>
                  <a:cubicBezTo>
                    <a:pt x="13164" y="0"/>
                    <a:pt x="17552" y="4388"/>
                    <a:pt x="17552" y="8776"/>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40" name="任意多边形: 形状 139"/>
            <p:cNvSpPr/>
            <p:nvPr/>
          </p:nvSpPr>
          <p:spPr>
            <a:xfrm>
              <a:off x="9689762" y="712835"/>
              <a:ext cx="14626" cy="14626"/>
            </a:xfrm>
            <a:custGeom>
              <a:avLst/>
              <a:gdLst>
                <a:gd name="connsiteX0" fmla="*/ 14626 w 14626"/>
                <a:gd name="connsiteY0" fmla="*/ 7313 h 14626"/>
                <a:gd name="connsiteX1" fmla="*/ 7313 w 14626"/>
                <a:gd name="connsiteY1" fmla="*/ 14627 h 14626"/>
                <a:gd name="connsiteX2" fmla="*/ 0 w 14626"/>
                <a:gd name="connsiteY2" fmla="*/ 7313 h 14626"/>
                <a:gd name="connsiteX3" fmla="*/ 7313 w 14626"/>
                <a:gd name="connsiteY3" fmla="*/ 0 h 14626"/>
                <a:gd name="connsiteX4" fmla="*/ 14626 w 14626"/>
                <a:gd name="connsiteY4" fmla="*/ 7313 h 1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6" h="14626">
                  <a:moveTo>
                    <a:pt x="14626" y="7313"/>
                  </a:moveTo>
                  <a:cubicBezTo>
                    <a:pt x="14626" y="11701"/>
                    <a:pt x="11702" y="14627"/>
                    <a:pt x="7313" y="14627"/>
                  </a:cubicBezTo>
                  <a:cubicBezTo>
                    <a:pt x="2925" y="14627"/>
                    <a:pt x="0" y="11701"/>
                    <a:pt x="0" y="7313"/>
                  </a:cubicBezTo>
                  <a:cubicBezTo>
                    <a:pt x="0" y="2925"/>
                    <a:pt x="2925" y="0"/>
                    <a:pt x="7313" y="0"/>
                  </a:cubicBezTo>
                  <a:cubicBezTo>
                    <a:pt x="11702" y="0"/>
                    <a:pt x="14626" y="2925"/>
                    <a:pt x="14626" y="731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41" name="任意多边形: 形状 140"/>
            <p:cNvSpPr/>
            <p:nvPr/>
          </p:nvSpPr>
          <p:spPr>
            <a:xfrm>
              <a:off x="9689762" y="1653327"/>
              <a:ext cx="14626" cy="14626"/>
            </a:xfrm>
            <a:custGeom>
              <a:avLst/>
              <a:gdLst>
                <a:gd name="connsiteX0" fmla="*/ 14626 w 14626"/>
                <a:gd name="connsiteY0" fmla="*/ 7313 h 14626"/>
                <a:gd name="connsiteX1" fmla="*/ 7313 w 14626"/>
                <a:gd name="connsiteY1" fmla="*/ 14627 h 14626"/>
                <a:gd name="connsiteX2" fmla="*/ 0 w 14626"/>
                <a:gd name="connsiteY2" fmla="*/ 7313 h 14626"/>
                <a:gd name="connsiteX3" fmla="*/ 7313 w 14626"/>
                <a:gd name="connsiteY3" fmla="*/ 0 h 14626"/>
                <a:gd name="connsiteX4" fmla="*/ 14626 w 14626"/>
                <a:gd name="connsiteY4" fmla="*/ 7313 h 1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6" h="14626">
                  <a:moveTo>
                    <a:pt x="14626" y="7313"/>
                  </a:moveTo>
                  <a:cubicBezTo>
                    <a:pt x="14626" y="11701"/>
                    <a:pt x="11702" y="14627"/>
                    <a:pt x="7313" y="14627"/>
                  </a:cubicBezTo>
                  <a:cubicBezTo>
                    <a:pt x="2925" y="14627"/>
                    <a:pt x="0" y="11701"/>
                    <a:pt x="0" y="7313"/>
                  </a:cubicBezTo>
                  <a:cubicBezTo>
                    <a:pt x="0" y="2925"/>
                    <a:pt x="2925" y="0"/>
                    <a:pt x="7313" y="0"/>
                  </a:cubicBezTo>
                  <a:cubicBezTo>
                    <a:pt x="11702" y="0"/>
                    <a:pt x="14626" y="4388"/>
                    <a:pt x="14626" y="731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grpSp>
      <p:sp>
        <p:nvSpPr>
          <p:cNvPr id="6" name="矩形 5"/>
          <p:cNvSpPr/>
          <p:nvPr/>
        </p:nvSpPr>
        <p:spPr>
          <a:xfrm>
            <a:off x="565487" y="1188756"/>
            <a:ext cx="10591897" cy="5156216"/>
          </a:xfrm>
          <a:prstGeom prst="rect">
            <a:avLst/>
          </a:prstGeom>
          <a:noFill/>
          <a:ln w="38100" cap="rnd">
            <a:gradFill flip="none" rotWithShape="1">
              <a:gsLst>
                <a:gs pos="64000">
                  <a:schemeClr val="accent1">
                    <a:alpha val="0"/>
                  </a:schemeClr>
                </a:gs>
                <a:gs pos="100000">
                  <a:schemeClr val="accent1"/>
                </a:gs>
              </a:gsLst>
              <a:lin ang="135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矩形 6"/>
          <p:cNvSpPr/>
          <p:nvPr/>
        </p:nvSpPr>
        <p:spPr>
          <a:xfrm>
            <a:off x="1459375" y="780179"/>
            <a:ext cx="9894167" cy="5371880"/>
          </a:xfrm>
          <a:prstGeom prst="rect">
            <a:avLst/>
          </a:prstGeom>
          <a:noFill/>
          <a:ln w="38100" cap="rnd">
            <a:gradFill flip="none" rotWithShape="1">
              <a:gsLst>
                <a:gs pos="64000">
                  <a:schemeClr val="accent1">
                    <a:alpha val="0"/>
                  </a:schemeClr>
                </a:gs>
                <a:gs pos="100000">
                  <a:schemeClr val="accent1"/>
                </a:gs>
              </a:gsLst>
              <a:lin ang="27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142" name="Text1"/>
          <p:cNvSpPr txBox="1"/>
          <p:nvPr>
            <p:custDataLst>
              <p:tags r:id="rId1"/>
            </p:custDataLst>
          </p:nvPr>
        </p:nvSpPr>
        <p:spPr>
          <a:xfrm>
            <a:off x="1021710" y="1605447"/>
            <a:ext cx="4570234" cy="4063797"/>
          </a:xfrm>
          <a:prstGeom prst="rect">
            <a:avLst/>
          </a:prstGeom>
          <a:noFill/>
        </p:spPr>
        <p:txBody>
          <a:bodyPr wrap="square"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300"/>
              </a:spcBef>
              <a:spcAft>
                <a:spcPts val="300"/>
              </a:spcAft>
              <a:defRPr/>
            </a:pPr>
            <a:r>
              <a:rPr lang="zh-CN" altLang="en-US" sz="1600" kern="0" dirty="0">
                <a:latin typeface="思源黑体 CN" panose="020B0500000000000000" pitchFamily="34" charset="-122"/>
                <a:ea typeface="思源黑体 CN" panose="020B0500000000000000" pitchFamily="34" charset="-122"/>
                <a:sym typeface="思源黑体 CN" panose="020B0500000000000000" pitchFamily="34" charset="-122"/>
              </a:rPr>
              <a:t>实验场所需设有明显的禁火和各类危险警示标识</a:t>
            </a:r>
          </a:p>
        </p:txBody>
      </p:sp>
      <p:sp>
        <p:nvSpPr>
          <p:cNvPr id="144" name="Text2"/>
          <p:cNvSpPr txBox="1"/>
          <p:nvPr>
            <p:custDataLst>
              <p:tags r:id="rId2"/>
            </p:custDataLst>
          </p:nvPr>
        </p:nvSpPr>
        <p:spPr>
          <a:xfrm>
            <a:off x="500511" y="389644"/>
            <a:ext cx="9456368" cy="584775"/>
          </a:xfrm>
          <a:prstGeom prst="rect">
            <a:avLst/>
          </a:prstGeom>
          <a:noFill/>
        </p:spPr>
        <p:txBody>
          <a:bodyPr wrap="square" rtlCol="0" anchor="ctr" anchorCtr="0">
            <a:normAutofit fontScale="87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spcBef>
                <a:spcPct val="0"/>
              </a:spcBef>
              <a:spcAft>
                <a:spcPct val="0"/>
              </a:spcAft>
              <a:defRPr/>
            </a:pPr>
            <a:r>
              <a:rPr lang="zh-CN" altLang="en-US" sz="3200" b="1" spc="300" dirty="0">
                <a:solidFill>
                  <a:schemeClr val="accent1"/>
                </a:solidFill>
                <a:latin typeface="微软雅黑" panose="020B0503020204020204" charset="-122"/>
                <a:ea typeface="微软雅黑" panose="020B0503020204020204" charset="-122"/>
                <a:cs typeface="微软雅黑" panose="020B0503020204020204" charset="-122"/>
                <a:sym typeface="+mn-ea"/>
              </a:rPr>
              <a:t>一、</a:t>
            </a:r>
            <a:r>
              <a:rPr lang="en-US" altLang="zh-CN" sz="3200" b="1" spc="300" dirty="0" err="1">
                <a:solidFill>
                  <a:schemeClr val="accent1"/>
                </a:solidFill>
                <a:latin typeface="微软雅黑" panose="020B0503020204020204" charset="-122"/>
                <a:ea typeface="微软雅黑" panose="020B0503020204020204" charset="-122"/>
                <a:cs typeface="微软雅黑" panose="020B0503020204020204" charset="-122"/>
                <a:sym typeface="+mn-ea"/>
              </a:rPr>
              <a:t>实验室</a:t>
            </a:r>
            <a:r>
              <a:rPr lang="zh-CN" altLang="en-US" sz="3200" b="1" spc="300" dirty="0">
                <a:solidFill>
                  <a:schemeClr val="accent1"/>
                </a:solidFill>
                <a:latin typeface="微软雅黑" panose="020B0503020204020204" charset="-122"/>
                <a:ea typeface="微软雅黑" panose="020B0503020204020204" charset="-122"/>
                <a:cs typeface="微软雅黑" panose="020B0503020204020204" charset="-122"/>
                <a:sym typeface="+mn-ea"/>
              </a:rPr>
              <a:t>用电</a:t>
            </a:r>
            <a:r>
              <a:rPr lang="en-US" altLang="zh-CN" sz="3200" b="1" spc="300" dirty="0" err="1">
                <a:solidFill>
                  <a:schemeClr val="accent1"/>
                </a:solidFill>
                <a:latin typeface="微软雅黑" panose="020B0503020204020204" charset="-122"/>
                <a:ea typeface="微软雅黑" panose="020B0503020204020204" charset="-122"/>
                <a:cs typeface="微软雅黑" panose="020B0503020204020204" charset="-122"/>
                <a:sym typeface="+mn-ea"/>
              </a:rPr>
              <a:t>管理</a:t>
            </a:r>
            <a:endParaRPr lang="en-US" altLang="zh-CN" sz="3200" b="1" spc="300"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2">
            <a:extLst>
              <a:ext uri="{FF2B5EF4-FFF2-40B4-BE49-F238E27FC236}">
                <a16:creationId xmlns:a16="http://schemas.microsoft.com/office/drawing/2014/main" xmlns="" id="{6DDD8BC5-E661-47FC-8C53-6304603245F8}"/>
              </a:ext>
            </a:extLst>
          </p:cNvPr>
          <p:cNvPicPr>
            <a:picLocks noChangeAspect="1"/>
          </p:cNvPicPr>
          <p:nvPr/>
        </p:nvPicPr>
        <p:blipFill>
          <a:blip r:embed="rId4"/>
          <a:stretch>
            <a:fillRect/>
          </a:stretch>
        </p:blipFill>
        <p:spPr>
          <a:xfrm>
            <a:off x="1519192" y="2162805"/>
            <a:ext cx="3009524" cy="3419048"/>
          </a:xfrm>
          <a:prstGeom prst="rect">
            <a:avLst/>
          </a:prstGeom>
        </p:spPr>
      </p:pic>
      <p:sp>
        <p:nvSpPr>
          <p:cNvPr id="4" name="文本框 3">
            <a:extLst>
              <a:ext uri="{FF2B5EF4-FFF2-40B4-BE49-F238E27FC236}">
                <a16:creationId xmlns:a16="http://schemas.microsoft.com/office/drawing/2014/main" xmlns="" id="{F9DFB239-F279-44B7-AA1E-C5B603085CCE}"/>
              </a:ext>
            </a:extLst>
          </p:cNvPr>
          <p:cNvSpPr txBox="1"/>
          <p:nvPr/>
        </p:nvSpPr>
        <p:spPr>
          <a:xfrm>
            <a:off x="6127542" y="1780325"/>
            <a:ext cx="4736210" cy="3139321"/>
          </a:xfrm>
          <a:prstGeom prst="rect">
            <a:avLst/>
          </a:prstGeom>
          <a:noFill/>
        </p:spPr>
        <p:txBody>
          <a:bodyPr wrap="square" rtlCol="0">
            <a:spAutoFit/>
          </a:bodyPr>
          <a:lstStyle/>
          <a:p>
            <a:r>
              <a:rPr lang="zh-CN" altLang="en-US" dirty="0"/>
              <a:t>实验室必须按照有关规范配备相应的消防设施和器材及安全报警设施，并确保消防设施、器材的完好和消防疏散通道的畅通。</a:t>
            </a:r>
            <a:endParaRPr lang="en-US" altLang="zh-CN" dirty="0"/>
          </a:p>
          <a:p>
            <a:endParaRPr lang="en-US" altLang="zh-CN" dirty="0"/>
          </a:p>
          <a:p>
            <a:r>
              <a:rPr lang="zh-CN" altLang="en-US" dirty="0"/>
              <a:t>实验室应配备灭火毯、急救箱、呼吸器等必要的急救设备，实验室人员应确保其存放位置和使用方法。</a:t>
            </a:r>
            <a:endParaRPr lang="en-US" altLang="zh-CN" dirty="0"/>
          </a:p>
          <a:p>
            <a:endParaRPr lang="en-US" altLang="zh-CN" dirty="0"/>
          </a:p>
          <a:p>
            <a:r>
              <a:rPr lang="zh-CN" altLang="en-US" dirty="0"/>
              <a:t>非实验室人员进入实验场所，需经批准后由专人引导，并遵守实验室安全和保密等有关规定。</a:t>
            </a:r>
          </a:p>
        </p:txBody>
      </p:sp>
      <p:sp>
        <p:nvSpPr>
          <p:cNvPr id="151" name="矩形 9">
            <a:extLst>
              <a:ext uri="{FF2B5EF4-FFF2-40B4-BE49-F238E27FC236}">
                <a16:creationId xmlns:a16="http://schemas.microsoft.com/office/drawing/2014/main" xmlns="" id="{0B0BEEEA-1D93-4725-9E31-017C74E95058}"/>
              </a:ext>
            </a:extLst>
          </p:cNvPr>
          <p:cNvSpPr/>
          <p:nvPr/>
        </p:nvSpPr>
        <p:spPr>
          <a:xfrm>
            <a:off x="389371" y="365181"/>
            <a:ext cx="8255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6.0.21"/>
  <p:tag name="AS_OS" val="Microsoft Windows NT 10.0.20348.0"/>
  <p:tag name="AS_RELEASE_DATE" val="2023.03.14"/>
  <p:tag name="AS_TITLE" val="Aspose.Slides for .NET6"/>
  <p:tag name="AS_VERSION" val="23.3"/>
</p:tagLst>
</file>

<file path=ppt/tags/tag10.xml><?xml version="1.0" encoding="utf-8"?>
<p:tagLst xmlns:a="http://schemas.openxmlformats.org/drawingml/2006/main" xmlns:r="http://schemas.openxmlformats.org/officeDocument/2006/relationships" xmlns:p="http://schemas.openxmlformats.org/presentationml/2006/main">
  <p:tag name="KSO_WM_UNIT_FILL_FORE_SCHEMECOLOR_INDEX" val="6"/>
  <p:tag name="KSO_WM_UNIT_FILL_FORE_SCHEMECOLOR_INDEX_BRIGHTNESS" val="0.15"/>
  <p:tag name="KSO_WM_UNIT_FILL_TYPE" val="1"/>
  <p:tag name="KSO_WM_UNIT_TEXT_FILL_FORE_SCHEMECOLOR_INDEX" val="2"/>
  <p:tag name="KSO_WM_UNIT_TEXT_FILL_FORE_SCHEMECOLOR_INDEX_BRIGHTNESS" val="0"/>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FILL_FORE_SCHEMECOLOR_INDEX" val="6"/>
  <p:tag name="KSO_WM_UNIT_FILL_FORE_SCHEMECOLOR_INDEX_BRIGHTNESS" val="0.15"/>
  <p:tag name="KSO_WM_UNIT_FILL_TYPE" val="1"/>
  <p:tag name="KSO_WM_UNIT_TEXT_FILL_FORE_SCHEMECOLOR_INDEX" val="2"/>
  <p:tag name="KSO_WM_UNIT_TEXT_FILL_FORE_SCHEMECOLOR_INDEX_BRIGHTNESS" val="0"/>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FORE_SCHEMECOLOR_INDEX_BRIGHTNESS" val="0"/>
  <p:tag name="KSO_WM_UNIT_FILL_TYPE" val="1"/>
  <p:tag name="KSO_WM_UNIT_TEXT_FILL_FORE_SCHEMECOLOR_INDEX" val="2"/>
  <p:tag name="KSO_WM_UNIT_TEXT_FILL_FORE_SCHEMECOLOR_INDEX_BRIGHTNESS" val="0"/>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TEXT_FILL_FORE_SCHEMECOLOR_INDEX" val="15"/>
  <p:tag name="KSO_WM_UNIT_TEXT_FILL_FORE_SCHEMECOLOR_INDEX_BRIGHTNESS" val="0"/>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TEXT_FILL_FORE_SCHEMECOLOR_INDEX" val="15"/>
  <p:tag name="KSO_WM_UNIT_TEXT_FILL_FORE_SCHEMECOLOR_INDEX_BRIGHTNESS" val="0"/>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TEXT_FILL_FORE_SCHEMECOLOR_INDEX" val="15"/>
  <p:tag name="KSO_WM_UNIT_TEXT_FILL_FORE_SCHEMECOLOR_INDEX_BRIGHTNESS" val="0"/>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FORE_SCHEMECOLOR_INDEX_BRIGHTNESS" val="0"/>
  <p:tag name="KSO_WM_UNIT_FILL_TYPE" val="1"/>
  <p:tag name="KSO_WM_UNIT_TEXT_FILL_FORE_SCHEMECOLOR_INDEX" val="2"/>
  <p:tag name="KSO_WM_UNIT_TEXT_FILL_FORE_SCHEMECOLOR_INDEX_BRIGHTNESS" val="0"/>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TEXT_FILL_FORE_SCHEMECOLOR_INDEX" val="2"/>
  <p:tag name="KSO_WM_UNIT_TEXT_FILL_FORE_SCHEMECOLOR_INDEX_BRIGHTNESS" val="0"/>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LINE_FILL_TYPE" val="2"/>
  <p:tag name="KSO_WM_UNIT_LINE_FORE_SCHEMECOLOR_INDEX" val="5"/>
  <p:tag name="KSO_WM_UNIT_LINE_FORE_SCHEMECOLOR_INDEX_BRIGHTNESS" val="0"/>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5"/>
  <p:tag name="KSO_WM_UNIT_FILL_FORE_SCHEMECOLOR_INDEX_BRIGHTNESS" val="0"/>
  <p:tag name="KSO_WM_UNIT_FILL_TYPE" val="1"/>
  <p:tag name="KSO_WM_UNIT_TEXT_FILL_FORE_SCHEMECOLOR_INDEX" val="2"/>
  <p:tag name="KSO_WM_UNIT_TEXT_FILL_FORE_SCHEMECOLOR_INDEX_BRIGHTNESS" val="0"/>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FORE_SCHEMECOLOR_INDEX_BRIGHTNESS" val="0"/>
  <p:tag name="KSO_WM_UNIT_FILL_TYPE" val="1"/>
  <p:tag name="KSO_WM_UNIT_TEXT_FILL_FORE_SCHEMECOLOR_INDEX" val="2"/>
  <p:tag name="KSO_WM_UNIT_TEXT_FILL_FORE_SCHEMECOLOR_INDEX_BRIGHTNESS" val="0"/>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_1" val="5"/>
  <p:tag name="KSO_WM_UNIT_FILL_FORE_SCHEMECOLOR_INDEX_1_BRIGHTNESS" val="0"/>
  <p:tag name="KSO_WM_UNIT_FILL_FORE_SCHEMECOLOR_INDEX_1_POS" val="0"/>
  <p:tag name="KSO_WM_UNIT_FILL_FORE_SCHEMECOLOR_INDEX_1_TRANS" val="0"/>
  <p:tag name="KSO_WM_UNIT_FILL_FORE_SCHEMECOLOR_INDEX_2" val="6"/>
  <p:tag name="KSO_WM_UNIT_FILL_FORE_SCHEMECOLOR_INDEX_2_BRIGHTNESS" val="0"/>
  <p:tag name="KSO_WM_UNIT_FILL_FORE_SCHEMECOLOR_INDEX_2_POS" val="1"/>
  <p:tag name="KSO_WM_UNIT_FILL_FORE_SCHEMECOLOR_INDEX_2_TRANS" val="0"/>
  <p:tag name="KSO_WM_UNIT_FILL_GRADIENT_ANGLE" val="45"/>
  <p:tag name="KSO_WM_UNIT_FILL_GRADIENT_DIRECTION" val="0"/>
  <p:tag name="KSO_WM_UNIT_FILL_GRADIENT_TYPE" val="0"/>
  <p:tag name="KSO_WM_UNIT_FILL_TYPE" val="3"/>
  <p:tag name="KSO_WM_UNIT_TEXT_FILL_FORE_SCHEMECOLOR_INDEX" val="2"/>
  <p:tag name="KSO_WM_UNIT_TEXT_FILL_FORE_SCHEMECOLOR_INDEX_BRIGHTNESS" val="0"/>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35"/>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5"/>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rgbClr val="112C3E"/>
      </a:dk1>
      <a:lt1>
        <a:srgbClr val="FFFFFF"/>
      </a:lt1>
      <a:dk2>
        <a:srgbClr val="FFFFFF"/>
      </a:dk2>
      <a:lt2>
        <a:srgbClr val="D6EFFF"/>
      </a:lt2>
      <a:accent1>
        <a:srgbClr val="2CADFF"/>
      </a:accent1>
      <a:accent2>
        <a:srgbClr val="C779D0"/>
      </a:accent2>
      <a:accent3>
        <a:srgbClr val="C0F7AB"/>
      </a:accent3>
      <a:accent4>
        <a:srgbClr val="FDFF96"/>
      </a:accent4>
      <a:accent5>
        <a:srgbClr val="FF968A"/>
      </a:accent5>
      <a:accent6>
        <a:srgbClr val="ADADED"/>
      </a:accent6>
      <a:hlink>
        <a:srgbClr val="2CADFF"/>
      </a:hlink>
      <a:folHlink>
        <a:srgbClr val="C779D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1471</Words>
  <Application>Microsoft Office PowerPoint</Application>
  <PresentationFormat>自定义</PresentationFormat>
  <Paragraphs>106</Paragraphs>
  <Slides>19</Slides>
  <Notes>2</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2023-2024学年第一学期 实验室消防及安全培训</dc:title>
  <dc:creator>Megan</dc:creator>
  <cp:lastModifiedBy>wxs</cp:lastModifiedBy>
  <cp:revision>21</cp:revision>
  <cp:lastPrinted>2023-08-29T08:18:21Z</cp:lastPrinted>
  <dcterms:created xsi:type="dcterms:W3CDTF">2023-08-29T00:18:21Z</dcterms:created>
  <dcterms:modified xsi:type="dcterms:W3CDTF">2023-08-30T02:22:04Z</dcterms:modified>
</cp:coreProperties>
</file>